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sldIdLst>
    <p:sldId id="256" r:id="rId3"/>
    <p:sldId id="257" r:id="rId4"/>
    <p:sldId id="258" r:id="rId5"/>
    <p:sldId id="270" r:id="rId6"/>
    <p:sldId id="272" r:id="rId7"/>
    <p:sldId id="271" r:id="rId8"/>
    <p:sldId id="259" r:id="rId9"/>
    <p:sldId id="260" r:id="rId10"/>
    <p:sldId id="273" r:id="rId11"/>
    <p:sldId id="261" r:id="rId12"/>
    <p:sldId id="274" r:id="rId13"/>
    <p:sldId id="262" r:id="rId14"/>
    <p:sldId id="276" r:id="rId15"/>
    <p:sldId id="267" r:id="rId16"/>
    <p:sldId id="268" r:id="rId1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5" d="100"/>
          <a:sy n="65" d="100"/>
        </p:scale>
        <p:origin x="-876" y="-11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30D6D776-E754-4ECE-87F8-3B6A93DD99F6}" type="datetimeFigureOut">
              <a:rPr lang="ru-RU" smtClean="0"/>
              <a:pPr/>
              <a:t>13.04.2012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B91DB42-421E-4450-ADD2-C832AF0605BA}" type="slidenum">
              <a:rPr lang="ru-RU" smtClean="0"/>
              <a:pPr/>
              <a:t>‹#›</a:t>
            </a:fld>
            <a:endParaRPr lang="ru-RU"/>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30D6D776-E754-4ECE-87F8-3B6A93DD99F6}" type="datetimeFigureOut">
              <a:rPr lang="ru-RU" smtClean="0"/>
              <a:pPr/>
              <a:t>13.04.2012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B91DB42-421E-4450-ADD2-C832AF0605BA}"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0D6D776-E754-4ECE-87F8-3B6A93DD99F6}" type="datetimeFigureOut">
              <a:rPr lang="ru-RU" smtClean="0"/>
              <a:pPr/>
              <a:t>13.04.2012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B91DB42-421E-4450-ADD2-C832AF0605BA}" type="slidenum">
              <a:rPr lang="ru-RU" smtClean="0"/>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0D6D776-E754-4ECE-87F8-3B6A93DD99F6}" type="datetimeFigureOut">
              <a:rPr lang="ru-RU" smtClean="0"/>
              <a:pPr/>
              <a:t>13.04.2012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B91DB42-421E-4450-ADD2-C832AF0605BA}" type="slidenum">
              <a:rPr lang="ru-RU" smtClean="0"/>
              <a:pPr/>
              <a:t>‹#›</a:t>
            </a:fld>
            <a:endParaRPr lang="ru-RU"/>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2">
        <a:schemeClr val="bg2"/>
      </p:bgRef>
    </p:bg>
    <p:spTree>
      <p:nvGrpSpPr>
        <p:cNvPr id="1" name=""/>
        <p:cNvGrpSpPr/>
        <p:nvPr/>
      </p:nvGrpSpPr>
      <p:grpSpPr>
        <a:xfrm>
          <a:off x="0" y="0"/>
          <a:ext cx="0" cy="0"/>
          <a:chOff x="0" y="0"/>
          <a:chExt cx="0" cy="0"/>
        </a:xfrm>
      </p:grpSpPr>
      <p:sp>
        <p:nvSpPr>
          <p:cNvPr id="7" name="Полилиния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Полилиния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Заголовок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Дата 29"/>
          <p:cNvSpPr>
            <a:spLocks noGrp="1"/>
          </p:cNvSpPr>
          <p:nvPr>
            <p:ph type="dt" sz="half" idx="10"/>
          </p:nvPr>
        </p:nvSpPr>
        <p:spPr/>
        <p:txBody>
          <a:bodyPr/>
          <a:lstStyle/>
          <a:p>
            <a:fld id="{30D6D776-E754-4ECE-87F8-3B6A93DD99F6}" type="datetimeFigureOut">
              <a:rPr lang="ru-RU" smtClean="0"/>
              <a:pPr/>
              <a:t>13.04.2012</a:t>
            </a:fld>
            <a:endParaRPr lang="ru-RU"/>
          </a:p>
        </p:txBody>
      </p:sp>
      <p:sp>
        <p:nvSpPr>
          <p:cNvPr id="19" name="Нижний колонтитул 18"/>
          <p:cNvSpPr>
            <a:spLocks noGrp="1"/>
          </p:cNvSpPr>
          <p:nvPr>
            <p:ph type="ftr" sz="quarter" idx="11"/>
          </p:nvPr>
        </p:nvSpPr>
        <p:spPr/>
        <p:txBody>
          <a:bodyPr/>
          <a:lstStyle/>
          <a:p>
            <a:endParaRPr lang="ru-RU"/>
          </a:p>
        </p:txBody>
      </p:sp>
      <p:sp>
        <p:nvSpPr>
          <p:cNvPr id="27" name="Номер слайда 26"/>
          <p:cNvSpPr>
            <a:spLocks noGrp="1"/>
          </p:cNvSpPr>
          <p:nvPr>
            <p:ph type="sldNum" sz="quarter" idx="12"/>
          </p:nvPr>
        </p:nvSpPr>
        <p:spPr/>
        <p:txBody>
          <a:bodyPr/>
          <a:lstStyle/>
          <a:p>
            <a:fld id="{3B91DB42-421E-4450-ADD2-C832AF0605BA}"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lgn="l">
              <a:defRPr/>
            </a:lvl1p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30D6D776-E754-4ECE-87F8-3B6A93DD99F6}" type="datetimeFigureOut">
              <a:rPr lang="ru-RU" smtClean="0"/>
              <a:pPr/>
              <a:t>13.04.2012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B91DB42-421E-4450-ADD2-C832AF0605BA}" type="slidenum">
              <a:rPr lang="ru-RU" smtClean="0"/>
              <a:pPr/>
              <a:t>‹#›</a:t>
            </a:fld>
            <a:endParaRPr lang="ru-RU"/>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7" name="Полилиния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Полилиния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Заголовок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30D6D776-E754-4ECE-87F8-3B6A93DD99F6}" type="datetimeFigureOut">
              <a:rPr lang="ru-RU" smtClean="0"/>
              <a:pPr/>
              <a:t>13.04.2012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B91DB42-421E-4450-ADD2-C832AF0605BA}"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1143000"/>
          </a:xfrm>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30D6D776-E754-4ECE-87F8-3B6A93DD99F6}" type="datetimeFigureOut">
              <a:rPr lang="ru-RU" smtClean="0"/>
              <a:pPr/>
              <a:t>13.04.2012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B91DB42-421E-4450-ADD2-C832AF0605BA}" type="slidenum">
              <a:rPr lang="ru-RU" smtClean="0"/>
              <a:pPr/>
              <a:t>‹#›</a:t>
            </a:fld>
            <a:endParaRPr lang="ru-RU"/>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30D6D776-E754-4ECE-87F8-3B6A93DD99F6}" type="datetimeFigureOut">
              <a:rPr lang="ru-RU" smtClean="0"/>
              <a:pPr/>
              <a:t>13.04.2012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3B91DB42-421E-4450-ADD2-C832AF0605BA}" type="slidenum">
              <a:rPr lang="ru-RU" smtClean="0"/>
              <a:pPr/>
              <a:t>‹#›</a:t>
            </a:fld>
            <a:endParaRPr lang="ru-RU"/>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320"/>
            <a:ext cx="7470648" cy="1143000"/>
          </a:xfrm>
        </p:spPr>
        <p:txBody>
          <a:bodyPr anchor="ctr"/>
          <a:lstStyle>
            <a:lvl1pPr algn="l">
              <a:defRPr sz="4600"/>
            </a:lvl1pPr>
          </a:lstStyle>
          <a:p>
            <a:r>
              <a:rPr kumimoji="0" lang="ru-RU" smtClean="0"/>
              <a:t>Образец заголовка</a:t>
            </a:r>
            <a:endParaRPr kumimoji="0" lang="en-US"/>
          </a:p>
        </p:txBody>
      </p:sp>
      <p:sp>
        <p:nvSpPr>
          <p:cNvPr id="7" name="Дата 6"/>
          <p:cNvSpPr>
            <a:spLocks noGrp="1"/>
          </p:cNvSpPr>
          <p:nvPr>
            <p:ph type="dt" sz="half" idx="10"/>
          </p:nvPr>
        </p:nvSpPr>
        <p:spPr/>
        <p:txBody>
          <a:bodyPr/>
          <a:lstStyle/>
          <a:p>
            <a:fld id="{30D6D776-E754-4ECE-87F8-3B6A93DD99F6}" type="datetimeFigureOut">
              <a:rPr lang="ru-RU" smtClean="0"/>
              <a:pPr/>
              <a:t>13.04.2012</a:t>
            </a:fld>
            <a:endParaRPr lang="ru-RU"/>
          </a:p>
        </p:txBody>
      </p:sp>
      <p:sp>
        <p:nvSpPr>
          <p:cNvPr id="8" name="Номер слайда 7"/>
          <p:cNvSpPr>
            <a:spLocks noGrp="1"/>
          </p:cNvSpPr>
          <p:nvPr>
            <p:ph type="sldNum" sz="quarter" idx="11"/>
          </p:nvPr>
        </p:nvSpPr>
        <p:spPr/>
        <p:txBody>
          <a:bodyPr/>
          <a:lstStyle/>
          <a:p>
            <a:fld id="{3B91DB42-421E-4450-ADD2-C832AF0605BA}" type="slidenum">
              <a:rPr lang="ru-RU" smtClean="0"/>
              <a:pPr/>
              <a:t>‹#›</a:t>
            </a:fld>
            <a:endParaRPr lang="ru-RU"/>
          </a:p>
        </p:txBody>
      </p:sp>
      <p:sp>
        <p:nvSpPr>
          <p:cNvPr id="9" name="Нижний колонтитул 8"/>
          <p:cNvSpPr>
            <a:spLocks noGrp="1"/>
          </p:cNvSpPr>
          <p:nvPr>
            <p:ph type="ftr" sz="quarter" idx="12"/>
          </p:nvPr>
        </p:nvSpPr>
        <p:spPr/>
        <p:txBody>
          <a:bodyPr/>
          <a:lstStyle/>
          <a:p>
            <a:endParaRPr lang="ru-RU"/>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30D6D776-E754-4ECE-87F8-3B6A93DD99F6}" type="datetimeFigureOut">
              <a:rPr lang="ru-RU" smtClean="0"/>
              <a:pPr/>
              <a:t>13.04.2012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3B91DB42-421E-4450-ADD2-C832AF0605BA}"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0D6D776-E754-4ECE-87F8-3B6A93DD99F6}" type="datetimeFigureOut">
              <a:rPr lang="ru-RU" smtClean="0"/>
              <a:pPr/>
              <a:t>13.04.2012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B91DB42-421E-4450-ADD2-C832AF0605BA}" type="slidenum">
              <a:rPr lang="ru-RU" smtClean="0"/>
              <a:pPr/>
              <a:t>‹#›</a:t>
            </a:fld>
            <a:endParaRPr lang="ru-RU"/>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30D6D776-E754-4ECE-87F8-3B6A93DD99F6}" type="datetimeFigureOut">
              <a:rPr lang="ru-RU" smtClean="0"/>
              <a:pPr/>
              <a:t>13.04.2012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156448" y="6422064"/>
            <a:ext cx="762000" cy="365125"/>
          </a:xfrm>
        </p:spPr>
        <p:txBody>
          <a:bodyPr/>
          <a:lstStyle/>
          <a:p>
            <a:fld id="{3B91DB42-421E-4450-ADD2-C832AF0605BA}" type="slidenum">
              <a:rPr lang="ru-RU" smtClean="0"/>
              <a:pPr/>
              <a:t>‹#›</a:t>
            </a:fld>
            <a:endParaRPr lang="ru-RU"/>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ru-RU" smtClean="0"/>
              <a:t>Вставка рисунка</a:t>
            </a:r>
            <a:endParaRPr kumimoji="0" lang="en-US" dirty="0"/>
          </a:p>
        </p:txBody>
      </p:sp>
      <p:sp>
        <p:nvSpPr>
          <p:cNvPr id="4" name="Текст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a:xfrm>
            <a:off x="457200" y="6422064"/>
            <a:ext cx="2133600" cy="365125"/>
          </a:xfrm>
        </p:spPr>
        <p:txBody>
          <a:bodyPr/>
          <a:lstStyle/>
          <a:p>
            <a:fld id="{30D6D776-E754-4ECE-87F8-3B6A93DD99F6}" type="datetimeFigureOut">
              <a:rPr lang="ru-RU" smtClean="0"/>
              <a:pPr/>
              <a:t>13.04.2012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B91DB42-421E-4450-ADD2-C832AF0605BA}" type="slidenum">
              <a:rPr lang="ru-RU" smtClean="0"/>
              <a:pPr/>
              <a:t>‹#›</a:t>
            </a:fld>
            <a:endParaRPr lang="ru-RU"/>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30D6D776-E754-4ECE-87F8-3B6A93DD99F6}" type="datetimeFigureOut">
              <a:rPr lang="ru-RU" smtClean="0"/>
              <a:pPr/>
              <a:t>13.04.2012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B91DB42-421E-4450-ADD2-C832AF0605BA}" type="slidenum">
              <a:rPr lang="ru-RU" smtClean="0"/>
              <a:pPr/>
              <a:t>‹#›</a:t>
            </a:fld>
            <a:endParaRPr lang="ru-RU"/>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30D6D776-E754-4ECE-87F8-3B6A93DD99F6}" type="datetimeFigureOut">
              <a:rPr lang="ru-RU" smtClean="0"/>
              <a:pPr/>
              <a:t>13.04.2012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B91DB42-421E-4450-ADD2-C832AF0605BA}"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30D6D776-E754-4ECE-87F8-3B6A93DD99F6}" type="datetimeFigureOut">
              <a:rPr lang="ru-RU" smtClean="0"/>
              <a:pPr/>
              <a:t>13.04.2012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B91DB42-421E-4450-ADD2-C832AF0605BA}"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30D6D776-E754-4ECE-87F8-3B6A93DD99F6}" type="datetimeFigureOut">
              <a:rPr lang="ru-RU" smtClean="0"/>
              <a:pPr/>
              <a:t>13.04.2012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B91DB42-421E-4450-ADD2-C832AF0605BA}" type="slidenum">
              <a:rPr lang="ru-RU" smtClean="0"/>
              <a:pPr/>
              <a:t>‹#›</a:t>
            </a:fld>
            <a:endParaRPr lang="ru-RU"/>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Пользовательский маке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30D6D776-E754-4ECE-87F8-3B6A93DD99F6}" type="datetimeFigureOut">
              <a:rPr lang="ru-RU" smtClean="0"/>
              <a:pPr/>
              <a:t>13.04.2012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3B91DB42-421E-4450-ADD2-C832AF0605BA}" type="slidenum">
              <a:rPr lang="ru-RU" smtClean="0"/>
              <a:pPr/>
              <a:t>‹#›</a:t>
            </a:fld>
            <a:endParaRPr lang="ru-RU"/>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30D6D776-E754-4ECE-87F8-3B6A93DD99F6}" type="datetimeFigureOut">
              <a:rPr lang="ru-RU" smtClean="0"/>
              <a:pPr/>
              <a:t>13.04.2012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3B91DB42-421E-4450-ADD2-C832AF0605BA}"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30D6D776-E754-4ECE-87F8-3B6A93DD99F6}" type="datetimeFigureOut">
              <a:rPr lang="ru-RU" smtClean="0"/>
              <a:pPr/>
              <a:t>13.04.2012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3B91DB42-421E-4450-ADD2-C832AF0605BA}"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30D6D776-E754-4ECE-87F8-3B6A93DD99F6}" type="datetimeFigureOut">
              <a:rPr lang="ru-RU" smtClean="0"/>
              <a:pPr/>
              <a:t>13.04.2012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3B91DB42-421E-4450-ADD2-C832AF0605BA}"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30D6D776-E754-4ECE-87F8-3B6A93DD99F6}" type="datetimeFigureOut">
              <a:rPr lang="ru-RU" smtClean="0"/>
              <a:pPr/>
              <a:t>13.04.2012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B91DB42-421E-4450-ADD2-C832AF0605BA}"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D6D776-E754-4ECE-87F8-3B6A93DD99F6}" type="datetimeFigureOut">
              <a:rPr lang="ru-RU" smtClean="0"/>
              <a:pPr/>
              <a:t>13.04.2012</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91DB42-421E-4450-ADD2-C832AF0605BA}"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60" r:id="rId5"/>
    <p:sldLayoutId id="2147483653" r:id="rId6"/>
    <p:sldLayoutId id="2147483654" r:id="rId7"/>
    <p:sldLayoutId id="2147483655" r:id="rId8"/>
    <p:sldLayoutId id="2147483656" r:id="rId9"/>
    <p:sldLayoutId id="2147483657" r:id="rId10"/>
    <p:sldLayoutId id="2147483658" r:id="rId11"/>
    <p:sldLayoutId id="2147483659" r:id="rId12"/>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Полилиния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Полилиния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Заголовок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ru-RU" smtClean="0"/>
              <a:t>Образец заголовка</a:t>
            </a:r>
            <a:endParaRPr kumimoji="0" lang="en-US"/>
          </a:p>
        </p:txBody>
      </p:sp>
      <p:sp>
        <p:nvSpPr>
          <p:cNvPr id="30" name="Текст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30D6D776-E754-4ECE-87F8-3B6A93DD99F6}" type="datetimeFigureOut">
              <a:rPr lang="ru-RU" smtClean="0"/>
              <a:pPr/>
              <a:t>13.04.2012</a:t>
            </a:fld>
            <a:endParaRPr lang="ru-RU"/>
          </a:p>
        </p:txBody>
      </p:sp>
      <p:sp>
        <p:nvSpPr>
          <p:cNvPr id="22" name="Нижний колонтитул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ru-RU"/>
          </a:p>
        </p:txBody>
      </p:sp>
      <p:sp>
        <p:nvSpPr>
          <p:cNvPr id="18" name="Номер слайда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3B91DB42-421E-4450-ADD2-C832AF0605BA}" type="slidenum">
              <a:rPr lang="ru-RU" smtClean="0"/>
              <a:pPr/>
              <a:t>‹#›</a:t>
            </a:fld>
            <a:endParaRPr lang="ru-RU"/>
          </a:p>
        </p:txBody>
      </p:sp>
    </p:spTree>
  </p:cSld>
  <p:clrMap bg1="dk1" tx1="lt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42910" y="214290"/>
            <a:ext cx="7772400" cy="1470025"/>
          </a:xfrm>
        </p:spPr>
        <p:txBody>
          <a:bodyPr>
            <a:normAutofit fontScale="90000"/>
          </a:bodyPr>
          <a:lstStyle/>
          <a:p>
            <a:pPr algn="ctr"/>
            <a:r>
              <a:rPr lang="uk-UA" dirty="0" smtClean="0"/>
              <a:t>Тема проекту: </a:t>
            </a:r>
            <a:r>
              <a:rPr lang="uk-UA" dirty="0" smtClean="0"/>
              <a:t>«</a:t>
            </a:r>
            <a:r>
              <a:rPr lang="uk-UA" dirty="0" smtClean="0"/>
              <a:t>Скасування кріпацтва у Росії та відміна рабства у США»  </a:t>
            </a:r>
            <a:endParaRPr lang="ru-RU" dirty="0"/>
          </a:p>
        </p:txBody>
      </p:sp>
      <p:sp>
        <p:nvSpPr>
          <p:cNvPr id="3" name="Подзаголовок 2"/>
          <p:cNvSpPr>
            <a:spLocks noGrp="1"/>
          </p:cNvSpPr>
          <p:nvPr>
            <p:ph type="subTitle" idx="1"/>
          </p:nvPr>
        </p:nvSpPr>
        <p:spPr>
          <a:xfrm>
            <a:off x="1428728" y="2143116"/>
            <a:ext cx="6858048" cy="4000528"/>
          </a:xfrm>
        </p:spPr>
        <p:txBody>
          <a:bodyPr>
            <a:normAutofit/>
          </a:bodyPr>
          <a:lstStyle/>
          <a:p>
            <a:pPr algn="r"/>
            <a:r>
              <a:rPr lang="uk-UA" sz="2400" b="1" dirty="0" err="1"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с.Лимани</a:t>
            </a:r>
            <a:endParaRPr lang="uk-UA" sz="24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a:p>
            <a:pPr algn="r"/>
            <a:r>
              <a:rPr lang="uk-UA" sz="24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Жовтневого р-н</a:t>
            </a:r>
          </a:p>
          <a:p>
            <a:pPr algn="r"/>
            <a:r>
              <a:rPr lang="uk-UA" sz="24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Миколаївської області</a:t>
            </a:r>
          </a:p>
          <a:p>
            <a:pPr algn="r"/>
            <a:r>
              <a:rPr lang="uk-UA" sz="24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Лиманівська ЗОШ І-ІІІ ст.</a:t>
            </a:r>
          </a:p>
          <a:p>
            <a:pPr algn="r"/>
            <a:r>
              <a:rPr lang="uk-UA" sz="24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Виконав учень 9-го класу:</a:t>
            </a:r>
          </a:p>
          <a:p>
            <a:pPr algn="r"/>
            <a:r>
              <a:rPr lang="uk-UA" sz="24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Васильєв М.О.</a:t>
            </a:r>
          </a:p>
          <a:p>
            <a:pPr algn="r"/>
            <a:r>
              <a:rPr lang="uk-UA" sz="24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Вчитель:</a:t>
            </a:r>
          </a:p>
          <a:p>
            <a:pPr algn="r"/>
            <a:r>
              <a:rPr lang="uk-UA" sz="24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Ліпшеєв О.О.</a:t>
            </a:r>
            <a:endParaRPr lang="ru-RU" sz="24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4" presetClass="entr" presetSubtype="0" accel="100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ppt_w*0.05"/>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anim calcmode="lin" valueType="num">
                                      <p:cBhvr>
                                        <p:cTn id="9" dur="500" fill="hold"/>
                                        <p:tgtEl>
                                          <p:spTgt spid="2"/>
                                        </p:tgtEl>
                                        <p:attrNameLst>
                                          <p:attrName>ppt_x</p:attrName>
                                        </p:attrNameLst>
                                      </p:cBhvr>
                                      <p:tavLst>
                                        <p:tav tm="0">
                                          <p:val>
                                            <p:strVal val="#ppt_x-.2"/>
                                          </p:val>
                                        </p:tav>
                                        <p:tav tm="100000">
                                          <p:val>
                                            <p:strVal val="#ppt_x"/>
                                          </p:val>
                                        </p:tav>
                                      </p:tavLst>
                                    </p:anim>
                                    <p:anim calcmode="lin" valueType="num">
                                      <p:cBhvr>
                                        <p:cTn id="10" dur="500" fill="hold"/>
                                        <p:tgtEl>
                                          <p:spTgt spid="2"/>
                                        </p:tgtEl>
                                        <p:attrNameLst>
                                          <p:attrName>ppt_y</p:attrName>
                                        </p:attrNameLst>
                                      </p:cBhvr>
                                      <p:tavLst>
                                        <p:tav tm="0">
                                          <p:val>
                                            <p:strVal val="#ppt_y"/>
                                          </p:val>
                                        </p:tav>
                                        <p:tav tm="100000">
                                          <p:val>
                                            <p:strVal val="#ppt_y"/>
                                          </p:val>
                                        </p:tav>
                                      </p:tavLst>
                                    </p:anim>
                                    <p:animEffect transition="in" filter="fade">
                                      <p:cBhvr>
                                        <p:cTn id="11" dur="500"/>
                                        <p:tgtEl>
                                          <p:spTgt spid="2"/>
                                        </p:tgtEl>
                                      </p:cBhvr>
                                    </p:animEffect>
                                  </p:childTnLst>
                                </p:cTn>
                              </p:par>
                            </p:childTnLst>
                          </p:cTn>
                        </p:par>
                        <p:par>
                          <p:cTn id="12" fill="hold">
                            <p:stCondLst>
                              <p:cond delay="500"/>
                            </p:stCondLst>
                            <p:childTnLst>
                              <p:par>
                                <p:cTn id="13" presetID="58" presetClass="entr" presetSubtype="0" accel="100000" fill="hold" nodeType="after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500" fill="hold"/>
                                        <p:tgtEl>
                                          <p:spTgt spid="3">
                                            <p:txEl>
                                              <p:pRg st="0" end="0"/>
                                            </p:txEl>
                                          </p:spTgt>
                                        </p:tgtEl>
                                        <p:attrNameLst>
                                          <p:attrName>ppt_w</p:attrName>
                                        </p:attrNameLst>
                                      </p:cBhvr>
                                      <p:tavLst>
                                        <p:tav tm="0">
                                          <p:val>
                                            <p:strVal val="#ppt_w*2.5"/>
                                          </p:val>
                                        </p:tav>
                                        <p:tav tm="100000">
                                          <p:val>
                                            <p:strVal val="#ppt_w"/>
                                          </p:val>
                                        </p:tav>
                                      </p:tavLst>
                                    </p:anim>
                                    <p:anim calcmode="lin" valueType="num">
                                      <p:cBhvr>
                                        <p:cTn id="16" dur="500" fill="hold"/>
                                        <p:tgtEl>
                                          <p:spTgt spid="3">
                                            <p:txEl>
                                              <p:pRg st="0" end="0"/>
                                            </p:txEl>
                                          </p:spTgt>
                                        </p:tgtEl>
                                        <p:attrNameLst>
                                          <p:attrName>ppt_h</p:attrName>
                                        </p:attrNameLst>
                                      </p:cBhvr>
                                      <p:tavLst>
                                        <p:tav tm="0">
                                          <p:val>
                                            <p:strVal val="#ppt_h*0.01"/>
                                          </p:val>
                                        </p:tav>
                                        <p:tav tm="100000">
                                          <p:val>
                                            <p:strVal val="#ppt_h"/>
                                          </p:val>
                                        </p:tav>
                                      </p:tavLst>
                                    </p:anim>
                                    <p:anim calcmode="lin" valueType="num">
                                      <p:cBhvr>
                                        <p:cTn id="1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8" dur="500" fill="hold"/>
                                        <p:tgtEl>
                                          <p:spTgt spid="3">
                                            <p:txEl>
                                              <p:pRg st="0" end="0"/>
                                            </p:txEl>
                                          </p:spTgt>
                                        </p:tgtEl>
                                        <p:attrNameLst>
                                          <p:attrName>ppt_y</p:attrName>
                                        </p:attrNameLst>
                                      </p:cBhvr>
                                      <p:tavLst>
                                        <p:tav tm="0">
                                          <p:val>
                                            <p:strVal val="#ppt_h+1"/>
                                          </p:val>
                                        </p:tav>
                                        <p:tav tm="100000">
                                          <p:val>
                                            <p:strVal val="#ppt_y"/>
                                          </p:val>
                                        </p:tav>
                                      </p:tavLst>
                                    </p:anim>
                                    <p:animEffect transition="in" filter="fade">
                                      <p:cBhvr>
                                        <p:cTn id="19" dur="500"/>
                                        <p:tgtEl>
                                          <p:spTgt spid="3">
                                            <p:txEl>
                                              <p:pRg st="0" end="0"/>
                                            </p:txEl>
                                          </p:spTgt>
                                        </p:tgtEl>
                                      </p:cBhvr>
                                    </p:animEffect>
                                  </p:childTnLst>
                                </p:cTn>
                              </p:par>
                              <p:par>
                                <p:cTn id="20" presetID="58" presetClass="entr" presetSubtype="0" accel="100000" fill="hold" nodeType="with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 calcmode="lin" valueType="num">
                                      <p:cBhvr>
                                        <p:cTn id="22" dur="500" fill="hold"/>
                                        <p:tgtEl>
                                          <p:spTgt spid="3">
                                            <p:txEl>
                                              <p:pRg st="1" end="1"/>
                                            </p:txEl>
                                          </p:spTgt>
                                        </p:tgtEl>
                                        <p:attrNameLst>
                                          <p:attrName>ppt_w</p:attrName>
                                        </p:attrNameLst>
                                      </p:cBhvr>
                                      <p:tavLst>
                                        <p:tav tm="0">
                                          <p:val>
                                            <p:strVal val="#ppt_w*2.5"/>
                                          </p:val>
                                        </p:tav>
                                        <p:tav tm="100000">
                                          <p:val>
                                            <p:strVal val="#ppt_w"/>
                                          </p:val>
                                        </p:tav>
                                      </p:tavLst>
                                    </p:anim>
                                    <p:anim calcmode="lin" valueType="num">
                                      <p:cBhvr>
                                        <p:cTn id="23" dur="500" fill="hold"/>
                                        <p:tgtEl>
                                          <p:spTgt spid="3">
                                            <p:txEl>
                                              <p:pRg st="1" end="1"/>
                                            </p:txEl>
                                          </p:spTgt>
                                        </p:tgtEl>
                                        <p:attrNameLst>
                                          <p:attrName>ppt_h</p:attrName>
                                        </p:attrNameLst>
                                      </p:cBhvr>
                                      <p:tavLst>
                                        <p:tav tm="0">
                                          <p:val>
                                            <p:strVal val="#ppt_h*0.01"/>
                                          </p:val>
                                        </p:tav>
                                        <p:tav tm="100000">
                                          <p:val>
                                            <p:strVal val="#ppt_h"/>
                                          </p:val>
                                        </p:tav>
                                      </p:tavLst>
                                    </p:anim>
                                    <p:anim calcmode="lin" valueType="num">
                                      <p:cBhvr>
                                        <p:cTn id="2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5" dur="500" fill="hold"/>
                                        <p:tgtEl>
                                          <p:spTgt spid="3">
                                            <p:txEl>
                                              <p:pRg st="1" end="1"/>
                                            </p:txEl>
                                          </p:spTgt>
                                        </p:tgtEl>
                                        <p:attrNameLst>
                                          <p:attrName>ppt_y</p:attrName>
                                        </p:attrNameLst>
                                      </p:cBhvr>
                                      <p:tavLst>
                                        <p:tav tm="0">
                                          <p:val>
                                            <p:strVal val="#ppt_h+1"/>
                                          </p:val>
                                        </p:tav>
                                        <p:tav tm="100000">
                                          <p:val>
                                            <p:strVal val="#ppt_y"/>
                                          </p:val>
                                        </p:tav>
                                      </p:tavLst>
                                    </p:anim>
                                    <p:animEffect transition="in" filter="fade">
                                      <p:cBhvr>
                                        <p:cTn id="26" dur="500"/>
                                        <p:tgtEl>
                                          <p:spTgt spid="3">
                                            <p:txEl>
                                              <p:pRg st="1" end="1"/>
                                            </p:txEl>
                                          </p:spTgt>
                                        </p:tgtEl>
                                      </p:cBhvr>
                                    </p:animEffect>
                                  </p:childTnLst>
                                </p:cTn>
                              </p:par>
                              <p:par>
                                <p:cTn id="27" presetID="58" presetClass="entr" presetSubtype="0" accel="100000" fill="hold" nodeType="with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 calcmode="lin" valueType="num">
                                      <p:cBhvr>
                                        <p:cTn id="29" dur="500" fill="hold"/>
                                        <p:tgtEl>
                                          <p:spTgt spid="3">
                                            <p:txEl>
                                              <p:pRg st="2" end="2"/>
                                            </p:txEl>
                                          </p:spTgt>
                                        </p:tgtEl>
                                        <p:attrNameLst>
                                          <p:attrName>ppt_w</p:attrName>
                                        </p:attrNameLst>
                                      </p:cBhvr>
                                      <p:tavLst>
                                        <p:tav tm="0">
                                          <p:val>
                                            <p:strVal val="#ppt_w*2.5"/>
                                          </p:val>
                                        </p:tav>
                                        <p:tav tm="100000">
                                          <p:val>
                                            <p:strVal val="#ppt_w"/>
                                          </p:val>
                                        </p:tav>
                                      </p:tavLst>
                                    </p:anim>
                                    <p:anim calcmode="lin" valueType="num">
                                      <p:cBhvr>
                                        <p:cTn id="30" dur="500" fill="hold"/>
                                        <p:tgtEl>
                                          <p:spTgt spid="3">
                                            <p:txEl>
                                              <p:pRg st="2" end="2"/>
                                            </p:txEl>
                                          </p:spTgt>
                                        </p:tgtEl>
                                        <p:attrNameLst>
                                          <p:attrName>ppt_h</p:attrName>
                                        </p:attrNameLst>
                                      </p:cBhvr>
                                      <p:tavLst>
                                        <p:tav tm="0">
                                          <p:val>
                                            <p:strVal val="#ppt_h*0.01"/>
                                          </p:val>
                                        </p:tav>
                                        <p:tav tm="100000">
                                          <p:val>
                                            <p:strVal val="#ppt_h"/>
                                          </p:val>
                                        </p:tav>
                                      </p:tavLst>
                                    </p:anim>
                                    <p:anim calcmode="lin" valueType="num">
                                      <p:cBhvr>
                                        <p:cTn id="3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2" dur="500" fill="hold"/>
                                        <p:tgtEl>
                                          <p:spTgt spid="3">
                                            <p:txEl>
                                              <p:pRg st="2" end="2"/>
                                            </p:txEl>
                                          </p:spTgt>
                                        </p:tgtEl>
                                        <p:attrNameLst>
                                          <p:attrName>ppt_y</p:attrName>
                                        </p:attrNameLst>
                                      </p:cBhvr>
                                      <p:tavLst>
                                        <p:tav tm="0">
                                          <p:val>
                                            <p:strVal val="#ppt_h+1"/>
                                          </p:val>
                                        </p:tav>
                                        <p:tav tm="100000">
                                          <p:val>
                                            <p:strVal val="#ppt_y"/>
                                          </p:val>
                                        </p:tav>
                                      </p:tavLst>
                                    </p:anim>
                                    <p:animEffect transition="in" filter="fade">
                                      <p:cBhvr>
                                        <p:cTn id="33" dur="500"/>
                                        <p:tgtEl>
                                          <p:spTgt spid="3">
                                            <p:txEl>
                                              <p:pRg st="2" end="2"/>
                                            </p:txEl>
                                          </p:spTgt>
                                        </p:tgtEl>
                                      </p:cBhvr>
                                    </p:animEffect>
                                  </p:childTnLst>
                                </p:cTn>
                              </p:par>
                              <p:par>
                                <p:cTn id="34" presetID="58" presetClass="entr" presetSubtype="0" accel="100000" fill="hold" nodeType="withEffect">
                                  <p:stCondLst>
                                    <p:cond delay="0"/>
                                  </p:stCondLst>
                                  <p:childTnLst>
                                    <p:set>
                                      <p:cBhvr>
                                        <p:cTn id="35" dur="1" fill="hold">
                                          <p:stCondLst>
                                            <p:cond delay="0"/>
                                          </p:stCondLst>
                                        </p:cTn>
                                        <p:tgtEl>
                                          <p:spTgt spid="3">
                                            <p:txEl>
                                              <p:pRg st="3" end="3"/>
                                            </p:txEl>
                                          </p:spTgt>
                                        </p:tgtEl>
                                        <p:attrNameLst>
                                          <p:attrName>style.visibility</p:attrName>
                                        </p:attrNameLst>
                                      </p:cBhvr>
                                      <p:to>
                                        <p:strVal val="visible"/>
                                      </p:to>
                                    </p:set>
                                    <p:anim calcmode="lin" valueType="num">
                                      <p:cBhvr>
                                        <p:cTn id="36" dur="500" fill="hold"/>
                                        <p:tgtEl>
                                          <p:spTgt spid="3">
                                            <p:txEl>
                                              <p:pRg st="3" end="3"/>
                                            </p:txEl>
                                          </p:spTgt>
                                        </p:tgtEl>
                                        <p:attrNameLst>
                                          <p:attrName>ppt_w</p:attrName>
                                        </p:attrNameLst>
                                      </p:cBhvr>
                                      <p:tavLst>
                                        <p:tav tm="0">
                                          <p:val>
                                            <p:strVal val="#ppt_w*2.5"/>
                                          </p:val>
                                        </p:tav>
                                        <p:tav tm="100000">
                                          <p:val>
                                            <p:strVal val="#ppt_w"/>
                                          </p:val>
                                        </p:tav>
                                      </p:tavLst>
                                    </p:anim>
                                    <p:anim calcmode="lin" valueType="num">
                                      <p:cBhvr>
                                        <p:cTn id="37" dur="500" fill="hold"/>
                                        <p:tgtEl>
                                          <p:spTgt spid="3">
                                            <p:txEl>
                                              <p:pRg st="3" end="3"/>
                                            </p:txEl>
                                          </p:spTgt>
                                        </p:tgtEl>
                                        <p:attrNameLst>
                                          <p:attrName>ppt_h</p:attrName>
                                        </p:attrNameLst>
                                      </p:cBhvr>
                                      <p:tavLst>
                                        <p:tav tm="0">
                                          <p:val>
                                            <p:strVal val="#ppt_h*0.01"/>
                                          </p:val>
                                        </p:tav>
                                        <p:tav tm="100000">
                                          <p:val>
                                            <p:strVal val="#ppt_h"/>
                                          </p:val>
                                        </p:tav>
                                      </p:tavLst>
                                    </p:anim>
                                    <p:anim calcmode="lin" valueType="num">
                                      <p:cBhvr>
                                        <p:cTn id="38"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9" dur="500" fill="hold"/>
                                        <p:tgtEl>
                                          <p:spTgt spid="3">
                                            <p:txEl>
                                              <p:pRg st="3" end="3"/>
                                            </p:txEl>
                                          </p:spTgt>
                                        </p:tgtEl>
                                        <p:attrNameLst>
                                          <p:attrName>ppt_y</p:attrName>
                                        </p:attrNameLst>
                                      </p:cBhvr>
                                      <p:tavLst>
                                        <p:tav tm="0">
                                          <p:val>
                                            <p:strVal val="#ppt_h+1"/>
                                          </p:val>
                                        </p:tav>
                                        <p:tav tm="100000">
                                          <p:val>
                                            <p:strVal val="#ppt_y"/>
                                          </p:val>
                                        </p:tav>
                                      </p:tavLst>
                                    </p:anim>
                                    <p:animEffect transition="in" filter="fade">
                                      <p:cBhvr>
                                        <p:cTn id="40" dur="500"/>
                                        <p:tgtEl>
                                          <p:spTgt spid="3">
                                            <p:txEl>
                                              <p:pRg st="3" end="3"/>
                                            </p:txEl>
                                          </p:spTgt>
                                        </p:tgtEl>
                                      </p:cBhvr>
                                    </p:animEffect>
                                  </p:childTnLst>
                                </p:cTn>
                              </p:par>
                              <p:par>
                                <p:cTn id="41" presetID="58" presetClass="entr" presetSubtype="0" accel="100000" fill="hold" nodeType="withEffect">
                                  <p:stCondLst>
                                    <p:cond delay="0"/>
                                  </p:stCondLst>
                                  <p:childTnLst>
                                    <p:set>
                                      <p:cBhvr>
                                        <p:cTn id="42" dur="1" fill="hold">
                                          <p:stCondLst>
                                            <p:cond delay="0"/>
                                          </p:stCondLst>
                                        </p:cTn>
                                        <p:tgtEl>
                                          <p:spTgt spid="3">
                                            <p:txEl>
                                              <p:pRg st="4" end="4"/>
                                            </p:txEl>
                                          </p:spTgt>
                                        </p:tgtEl>
                                        <p:attrNameLst>
                                          <p:attrName>style.visibility</p:attrName>
                                        </p:attrNameLst>
                                      </p:cBhvr>
                                      <p:to>
                                        <p:strVal val="visible"/>
                                      </p:to>
                                    </p:set>
                                    <p:anim calcmode="lin" valueType="num">
                                      <p:cBhvr>
                                        <p:cTn id="43" dur="500" fill="hold"/>
                                        <p:tgtEl>
                                          <p:spTgt spid="3">
                                            <p:txEl>
                                              <p:pRg st="4" end="4"/>
                                            </p:txEl>
                                          </p:spTgt>
                                        </p:tgtEl>
                                        <p:attrNameLst>
                                          <p:attrName>ppt_w</p:attrName>
                                        </p:attrNameLst>
                                      </p:cBhvr>
                                      <p:tavLst>
                                        <p:tav tm="0">
                                          <p:val>
                                            <p:strVal val="#ppt_w*2.5"/>
                                          </p:val>
                                        </p:tav>
                                        <p:tav tm="100000">
                                          <p:val>
                                            <p:strVal val="#ppt_w"/>
                                          </p:val>
                                        </p:tav>
                                      </p:tavLst>
                                    </p:anim>
                                    <p:anim calcmode="lin" valueType="num">
                                      <p:cBhvr>
                                        <p:cTn id="44" dur="500" fill="hold"/>
                                        <p:tgtEl>
                                          <p:spTgt spid="3">
                                            <p:txEl>
                                              <p:pRg st="4" end="4"/>
                                            </p:txEl>
                                          </p:spTgt>
                                        </p:tgtEl>
                                        <p:attrNameLst>
                                          <p:attrName>ppt_h</p:attrName>
                                        </p:attrNameLst>
                                      </p:cBhvr>
                                      <p:tavLst>
                                        <p:tav tm="0">
                                          <p:val>
                                            <p:strVal val="#ppt_h*0.01"/>
                                          </p:val>
                                        </p:tav>
                                        <p:tav tm="100000">
                                          <p:val>
                                            <p:strVal val="#ppt_h"/>
                                          </p:val>
                                        </p:tav>
                                      </p:tavLst>
                                    </p:anim>
                                    <p:anim calcmode="lin" valueType="num">
                                      <p:cBhvr>
                                        <p:cTn id="4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6" dur="500" fill="hold"/>
                                        <p:tgtEl>
                                          <p:spTgt spid="3">
                                            <p:txEl>
                                              <p:pRg st="4" end="4"/>
                                            </p:txEl>
                                          </p:spTgt>
                                        </p:tgtEl>
                                        <p:attrNameLst>
                                          <p:attrName>ppt_y</p:attrName>
                                        </p:attrNameLst>
                                      </p:cBhvr>
                                      <p:tavLst>
                                        <p:tav tm="0">
                                          <p:val>
                                            <p:strVal val="#ppt_h+1"/>
                                          </p:val>
                                        </p:tav>
                                        <p:tav tm="100000">
                                          <p:val>
                                            <p:strVal val="#ppt_y"/>
                                          </p:val>
                                        </p:tav>
                                      </p:tavLst>
                                    </p:anim>
                                    <p:animEffect transition="in" filter="fade">
                                      <p:cBhvr>
                                        <p:cTn id="47" dur="500"/>
                                        <p:tgtEl>
                                          <p:spTgt spid="3">
                                            <p:txEl>
                                              <p:pRg st="4" end="4"/>
                                            </p:txEl>
                                          </p:spTgt>
                                        </p:tgtEl>
                                      </p:cBhvr>
                                    </p:animEffect>
                                  </p:childTnLst>
                                </p:cTn>
                              </p:par>
                              <p:par>
                                <p:cTn id="48" presetID="58" presetClass="entr" presetSubtype="0" accel="100000" fill="hold" nodeType="withEffect">
                                  <p:stCondLst>
                                    <p:cond delay="0"/>
                                  </p:stCondLst>
                                  <p:childTnLst>
                                    <p:set>
                                      <p:cBhvr>
                                        <p:cTn id="49" dur="1" fill="hold">
                                          <p:stCondLst>
                                            <p:cond delay="0"/>
                                          </p:stCondLst>
                                        </p:cTn>
                                        <p:tgtEl>
                                          <p:spTgt spid="3">
                                            <p:txEl>
                                              <p:pRg st="5" end="5"/>
                                            </p:txEl>
                                          </p:spTgt>
                                        </p:tgtEl>
                                        <p:attrNameLst>
                                          <p:attrName>style.visibility</p:attrName>
                                        </p:attrNameLst>
                                      </p:cBhvr>
                                      <p:to>
                                        <p:strVal val="visible"/>
                                      </p:to>
                                    </p:set>
                                    <p:anim calcmode="lin" valueType="num">
                                      <p:cBhvr>
                                        <p:cTn id="50" dur="500" fill="hold"/>
                                        <p:tgtEl>
                                          <p:spTgt spid="3">
                                            <p:txEl>
                                              <p:pRg st="5" end="5"/>
                                            </p:txEl>
                                          </p:spTgt>
                                        </p:tgtEl>
                                        <p:attrNameLst>
                                          <p:attrName>ppt_w</p:attrName>
                                        </p:attrNameLst>
                                      </p:cBhvr>
                                      <p:tavLst>
                                        <p:tav tm="0">
                                          <p:val>
                                            <p:strVal val="#ppt_w*2.5"/>
                                          </p:val>
                                        </p:tav>
                                        <p:tav tm="100000">
                                          <p:val>
                                            <p:strVal val="#ppt_w"/>
                                          </p:val>
                                        </p:tav>
                                      </p:tavLst>
                                    </p:anim>
                                    <p:anim calcmode="lin" valueType="num">
                                      <p:cBhvr>
                                        <p:cTn id="51" dur="500" fill="hold"/>
                                        <p:tgtEl>
                                          <p:spTgt spid="3">
                                            <p:txEl>
                                              <p:pRg st="5" end="5"/>
                                            </p:txEl>
                                          </p:spTgt>
                                        </p:tgtEl>
                                        <p:attrNameLst>
                                          <p:attrName>ppt_h</p:attrName>
                                        </p:attrNameLst>
                                      </p:cBhvr>
                                      <p:tavLst>
                                        <p:tav tm="0">
                                          <p:val>
                                            <p:strVal val="#ppt_h*0.01"/>
                                          </p:val>
                                        </p:tav>
                                        <p:tav tm="100000">
                                          <p:val>
                                            <p:strVal val="#ppt_h"/>
                                          </p:val>
                                        </p:tav>
                                      </p:tavLst>
                                    </p:anim>
                                    <p:anim calcmode="lin" valueType="num">
                                      <p:cBhvr>
                                        <p:cTn id="52"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3" dur="500" fill="hold"/>
                                        <p:tgtEl>
                                          <p:spTgt spid="3">
                                            <p:txEl>
                                              <p:pRg st="5" end="5"/>
                                            </p:txEl>
                                          </p:spTgt>
                                        </p:tgtEl>
                                        <p:attrNameLst>
                                          <p:attrName>ppt_y</p:attrName>
                                        </p:attrNameLst>
                                      </p:cBhvr>
                                      <p:tavLst>
                                        <p:tav tm="0">
                                          <p:val>
                                            <p:strVal val="#ppt_h+1"/>
                                          </p:val>
                                        </p:tav>
                                        <p:tav tm="100000">
                                          <p:val>
                                            <p:strVal val="#ppt_y"/>
                                          </p:val>
                                        </p:tav>
                                      </p:tavLst>
                                    </p:anim>
                                    <p:animEffect transition="in" filter="fade">
                                      <p:cBhvr>
                                        <p:cTn id="54" dur="500"/>
                                        <p:tgtEl>
                                          <p:spTgt spid="3">
                                            <p:txEl>
                                              <p:pRg st="5" end="5"/>
                                            </p:txEl>
                                          </p:spTgt>
                                        </p:tgtEl>
                                      </p:cBhvr>
                                    </p:animEffect>
                                  </p:childTnLst>
                                </p:cTn>
                              </p:par>
                              <p:par>
                                <p:cTn id="55" presetID="58" presetClass="entr" presetSubtype="0" accel="100000" fill="hold" nodeType="withEffect">
                                  <p:stCondLst>
                                    <p:cond delay="0"/>
                                  </p:stCondLst>
                                  <p:childTnLst>
                                    <p:set>
                                      <p:cBhvr>
                                        <p:cTn id="56" dur="1" fill="hold">
                                          <p:stCondLst>
                                            <p:cond delay="0"/>
                                          </p:stCondLst>
                                        </p:cTn>
                                        <p:tgtEl>
                                          <p:spTgt spid="3">
                                            <p:txEl>
                                              <p:pRg st="6" end="6"/>
                                            </p:txEl>
                                          </p:spTgt>
                                        </p:tgtEl>
                                        <p:attrNameLst>
                                          <p:attrName>style.visibility</p:attrName>
                                        </p:attrNameLst>
                                      </p:cBhvr>
                                      <p:to>
                                        <p:strVal val="visible"/>
                                      </p:to>
                                    </p:set>
                                    <p:anim calcmode="lin" valueType="num">
                                      <p:cBhvr>
                                        <p:cTn id="57" dur="500" fill="hold"/>
                                        <p:tgtEl>
                                          <p:spTgt spid="3">
                                            <p:txEl>
                                              <p:pRg st="6" end="6"/>
                                            </p:txEl>
                                          </p:spTgt>
                                        </p:tgtEl>
                                        <p:attrNameLst>
                                          <p:attrName>ppt_w</p:attrName>
                                        </p:attrNameLst>
                                      </p:cBhvr>
                                      <p:tavLst>
                                        <p:tav tm="0">
                                          <p:val>
                                            <p:strVal val="#ppt_w*2.5"/>
                                          </p:val>
                                        </p:tav>
                                        <p:tav tm="100000">
                                          <p:val>
                                            <p:strVal val="#ppt_w"/>
                                          </p:val>
                                        </p:tav>
                                      </p:tavLst>
                                    </p:anim>
                                    <p:anim calcmode="lin" valueType="num">
                                      <p:cBhvr>
                                        <p:cTn id="58" dur="500" fill="hold"/>
                                        <p:tgtEl>
                                          <p:spTgt spid="3">
                                            <p:txEl>
                                              <p:pRg st="6" end="6"/>
                                            </p:txEl>
                                          </p:spTgt>
                                        </p:tgtEl>
                                        <p:attrNameLst>
                                          <p:attrName>ppt_h</p:attrName>
                                        </p:attrNameLst>
                                      </p:cBhvr>
                                      <p:tavLst>
                                        <p:tav tm="0">
                                          <p:val>
                                            <p:strVal val="#ppt_h*0.01"/>
                                          </p:val>
                                        </p:tav>
                                        <p:tav tm="100000">
                                          <p:val>
                                            <p:strVal val="#ppt_h"/>
                                          </p:val>
                                        </p:tav>
                                      </p:tavLst>
                                    </p:anim>
                                    <p:anim calcmode="lin" valueType="num">
                                      <p:cBhvr>
                                        <p:cTn id="5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60" dur="500" fill="hold"/>
                                        <p:tgtEl>
                                          <p:spTgt spid="3">
                                            <p:txEl>
                                              <p:pRg st="6" end="6"/>
                                            </p:txEl>
                                          </p:spTgt>
                                        </p:tgtEl>
                                        <p:attrNameLst>
                                          <p:attrName>ppt_y</p:attrName>
                                        </p:attrNameLst>
                                      </p:cBhvr>
                                      <p:tavLst>
                                        <p:tav tm="0">
                                          <p:val>
                                            <p:strVal val="#ppt_h+1"/>
                                          </p:val>
                                        </p:tav>
                                        <p:tav tm="100000">
                                          <p:val>
                                            <p:strVal val="#ppt_y"/>
                                          </p:val>
                                        </p:tav>
                                      </p:tavLst>
                                    </p:anim>
                                    <p:animEffect transition="in" filter="fade">
                                      <p:cBhvr>
                                        <p:cTn id="61" dur="500"/>
                                        <p:tgtEl>
                                          <p:spTgt spid="3">
                                            <p:txEl>
                                              <p:pRg st="6" end="6"/>
                                            </p:txEl>
                                          </p:spTgt>
                                        </p:tgtEl>
                                      </p:cBhvr>
                                    </p:animEffect>
                                  </p:childTnLst>
                                </p:cTn>
                              </p:par>
                              <p:par>
                                <p:cTn id="62" presetID="58" presetClass="entr" presetSubtype="0" accel="100000" fill="hold" nodeType="withEffect">
                                  <p:stCondLst>
                                    <p:cond delay="0"/>
                                  </p:stCondLst>
                                  <p:childTnLst>
                                    <p:set>
                                      <p:cBhvr>
                                        <p:cTn id="63" dur="1" fill="hold">
                                          <p:stCondLst>
                                            <p:cond delay="0"/>
                                          </p:stCondLst>
                                        </p:cTn>
                                        <p:tgtEl>
                                          <p:spTgt spid="3">
                                            <p:txEl>
                                              <p:pRg st="7" end="7"/>
                                            </p:txEl>
                                          </p:spTgt>
                                        </p:tgtEl>
                                        <p:attrNameLst>
                                          <p:attrName>style.visibility</p:attrName>
                                        </p:attrNameLst>
                                      </p:cBhvr>
                                      <p:to>
                                        <p:strVal val="visible"/>
                                      </p:to>
                                    </p:set>
                                    <p:anim calcmode="lin" valueType="num">
                                      <p:cBhvr>
                                        <p:cTn id="64" dur="500" fill="hold"/>
                                        <p:tgtEl>
                                          <p:spTgt spid="3">
                                            <p:txEl>
                                              <p:pRg st="7" end="7"/>
                                            </p:txEl>
                                          </p:spTgt>
                                        </p:tgtEl>
                                        <p:attrNameLst>
                                          <p:attrName>ppt_w</p:attrName>
                                        </p:attrNameLst>
                                      </p:cBhvr>
                                      <p:tavLst>
                                        <p:tav tm="0">
                                          <p:val>
                                            <p:strVal val="#ppt_w*2.5"/>
                                          </p:val>
                                        </p:tav>
                                        <p:tav tm="100000">
                                          <p:val>
                                            <p:strVal val="#ppt_w"/>
                                          </p:val>
                                        </p:tav>
                                      </p:tavLst>
                                    </p:anim>
                                    <p:anim calcmode="lin" valueType="num">
                                      <p:cBhvr>
                                        <p:cTn id="65" dur="500" fill="hold"/>
                                        <p:tgtEl>
                                          <p:spTgt spid="3">
                                            <p:txEl>
                                              <p:pRg st="7" end="7"/>
                                            </p:txEl>
                                          </p:spTgt>
                                        </p:tgtEl>
                                        <p:attrNameLst>
                                          <p:attrName>ppt_h</p:attrName>
                                        </p:attrNameLst>
                                      </p:cBhvr>
                                      <p:tavLst>
                                        <p:tav tm="0">
                                          <p:val>
                                            <p:strVal val="#ppt_h*0.01"/>
                                          </p:val>
                                        </p:tav>
                                        <p:tav tm="100000">
                                          <p:val>
                                            <p:strVal val="#ppt_h"/>
                                          </p:val>
                                        </p:tav>
                                      </p:tavLst>
                                    </p:anim>
                                    <p:anim calcmode="lin" valueType="num">
                                      <p:cBhvr>
                                        <p:cTn id="66"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67" dur="500" fill="hold"/>
                                        <p:tgtEl>
                                          <p:spTgt spid="3">
                                            <p:txEl>
                                              <p:pRg st="7" end="7"/>
                                            </p:txEl>
                                          </p:spTgt>
                                        </p:tgtEl>
                                        <p:attrNameLst>
                                          <p:attrName>ppt_y</p:attrName>
                                        </p:attrNameLst>
                                      </p:cBhvr>
                                      <p:tavLst>
                                        <p:tav tm="0">
                                          <p:val>
                                            <p:strVal val="#ppt_h+1"/>
                                          </p:val>
                                        </p:tav>
                                        <p:tav tm="100000">
                                          <p:val>
                                            <p:strVal val="#ppt_y"/>
                                          </p:val>
                                        </p:tav>
                                      </p:tavLst>
                                    </p:anim>
                                    <p:animEffect transition="in" filter="fade">
                                      <p:cBhvr>
                                        <p:cTn id="68"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F:\картинки для презент\111.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a:xfrm>
            <a:off x="457200" y="0"/>
            <a:ext cx="8229600" cy="1142984"/>
          </a:xfrm>
        </p:spPr>
        <p:txBody>
          <a:bodyPr>
            <a:normAutofit fontScale="90000"/>
          </a:bodyPr>
          <a:lstStyle/>
          <a:p>
            <a:r>
              <a:rPr lang="uk-UA" dirty="0" smtClean="0"/>
              <a:t/>
            </a:r>
            <a:br>
              <a:rPr lang="uk-UA" dirty="0" smtClean="0"/>
            </a:br>
            <a:r>
              <a:rPr lang="uk-UA"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Значення Олександр ІІ у скасуванні кріпацтва</a:t>
            </a:r>
            <a:r>
              <a:rPr lang="uk-UA" dirty="0" smtClean="0"/>
              <a:t/>
            </a:r>
            <a:br>
              <a:rPr lang="uk-UA" dirty="0" smtClean="0"/>
            </a:br>
            <a:endParaRPr lang="ru-RU" dirty="0"/>
          </a:p>
        </p:txBody>
      </p:sp>
      <p:sp>
        <p:nvSpPr>
          <p:cNvPr id="3" name="Содержимое 2"/>
          <p:cNvSpPr>
            <a:spLocks noGrp="1"/>
          </p:cNvSpPr>
          <p:nvPr>
            <p:ph idx="1"/>
          </p:nvPr>
        </p:nvSpPr>
        <p:spPr>
          <a:xfrm>
            <a:off x="428596" y="1285860"/>
            <a:ext cx="4186238" cy="5214974"/>
          </a:xfrm>
        </p:spPr>
        <p:style>
          <a:lnRef idx="1">
            <a:schemeClr val="accent2"/>
          </a:lnRef>
          <a:fillRef idx="3">
            <a:schemeClr val="accent2"/>
          </a:fillRef>
          <a:effectRef idx="2">
            <a:schemeClr val="accent2"/>
          </a:effectRef>
          <a:fontRef idx="minor">
            <a:schemeClr val="lt1"/>
          </a:fontRef>
        </p:style>
        <p:txBody>
          <a:bodyPr>
            <a:noAutofit/>
          </a:bodyPr>
          <a:lstStyle/>
          <a:p>
            <a:pPr algn="ctr">
              <a:buNone/>
            </a:pPr>
            <a:r>
              <a:rPr lang="ru-RU" sz="1800" b="1" dirty="0" err="1"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Олександр</a:t>
            </a:r>
            <a:r>
              <a:rPr lang="ru-RU" sz="18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ІІ </a:t>
            </a:r>
            <a:r>
              <a:rPr lang="ru-RU" sz="1600" dirty="0" smtClean="0">
                <a:latin typeface="Monotype Corsiva" pitchFamily="66" charset="0"/>
              </a:rPr>
              <a:t>(17 </a:t>
            </a:r>
            <a:r>
              <a:rPr lang="ru-RU" sz="1600" dirty="0" err="1" smtClean="0">
                <a:latin typeface="Monotype Corsiva" pitchFamily="66" charset="0"/>
              </a:rPr>
              <a:t>квітня</a:t>
            </a:r>
            <a:r>
              <a:rPr lang="ru-RU" sz="1600" dirty="0" smtClean="0">
                <a:latin typeface="Monotype Corsiva" pitchFamily="66" charset="0"/>
              </a:rPr>
              <a:t> (29 </a:t>
            </a:r>
            <a:r>
              <a:rPr lang="ru-RU" sz="1600" dirty="0" err="1" smtClean="0">
                <a:latin typeface="Monotype Corsiva" pitchFamily="66" charset="0"/>
              </a:rPr>
              <a:t>квітня</a:t>
            </a:r>
            <a:r>
              <a:rPr lang="ru-RU" sz="1600" dirty="0" smtClean="0">
                <a:latin typeface="Monotype Corsiva" pitchFamily="66" charset="0"/>
              </a:rPr>
              <a:t>) 1818 — </a:t>
            </a:r>
            <a:r>
              <a:rPr lang="ru-RU" sz="1600" dirty="0" smtClean="0">
                <a:latin typeface="Monotype Corsiva" pitchFamily="66" charset="0"/>
              </a:rPr>
              <a:t>1 </a:t>
            </a:r>
            <a:r>
              <a:rPr lang="ru-RU" sz="1600" dirty="0" err="1" smtClean="0">
                <a:latin typeface="Monotype Corsiva" pitchFamily="66" charset="0"/>
              </a:rPr>
              <a:t>березня</a:t>
            </a:r>
            <a:r>
              <a:rPr lang="ru-RU" sz="1600" dirty="0" smtClean="0">
                <a:latin typeface="Monotype Corsiva" pitchFamily="66" charset="0"/>
              </a:rPr>
              <a:t> (</a:t>
            </a:r>
            <a:r>
              <a:rPr lang="ru-RU" sz="1600" dirty="0" smtClean="0">
                <a:latin typeface="Monotype Corsiva" pitchFamily="66" charset="0"/>
              </a:rPr>
              <a:t>1 </a:t>
            </a:r>
            <a:r>
              <a:rPr lang="ru-RU" sz="1600" dirty="0" err="1" smtClean="0">
                <a:latin typeface="Monotype Corsiva" pitchFamily="66" charset="0"/>
              </a:rPr>
              <a:t>березня</a:t>
            </a:r>
            <a:r>
              <a:rPr lang="ru-RU" sz="1600" dirty="0" smtClean="0">
                <a:latin typeface="Monotype Corsiva" pitchFamily="66" charset="0"/>
              </a:rPr>
              <a:t>) 1881) — </a:t>
            </a:r>
            <a:r>
              <a:rPr lang="ru-RU" sz="1600" dirty="0" err="1" smtClean="0">
                <a:latin typeface="Monotype Corsiva" pitchFamily="66" charset="0"/>
              </a:rPr>
              <a:t>російський</a:t>
            </a:r>
            <a:r>
              <a:rPr lang="ru-RU" sz="1600" dirty="0" smtClean="0">
                <a:latin typeface="Monotype Corsiva" pitchFamily="66" charset="0"/>
              </a:rPr>
              <a:t> </a:t>
            </a:r>
            <a:r>
              <a:rPr lang="ru-RU" sz="1600" dirty="0" err="1" smtClean="0">
                <a:latin typeface="Monotype Corsiva" pitchFamily="66" charset="0"/>
              </a:rPr>
              <a:t>імператор</a:t>
            </a:r>
            <a:r>
              <a:rPr lang="ru-RU" sz="1600" dirty="0" smtClean="0">
                <a:latin typeface="Monotype Corsiva" pitchFamily="66" charset="0"/>
              </a:rPr>
              <a:t> </a:t>
            </a:r>
            <a:r>
              <a:rPr lang="ru-RU" sz="1600" dirty="0" err="1" smtClean="0">
                <a:latin typeface="Monotype Corsiva" pitchFamily="66" charset="0"/>
              </a:rPr>
              <a:t>з</a:t>
            </a:r>
            <a:r>
              <a:rPr lang="ru-RU" sz="1600" dirty="0" smtClean="0">
                <a:latin typeface="Monotype Corsiva" pitchFamily="66" charset="0"/>
              </a:rPr>
              <a:t> 1855. Старший </a:t>
            </a:r>
            <a:r>
              <a:rPr lang="ru-RU" sz="1600" dirty="0" err="1" smtClean="0">
                <a:latin typeface="Monotype Corsiva" pitchFamily="66" charset="0"/>
              </a:rPr>
              <a:t>син</a:t>
            </a:r>
            <a:r>
              <a:rPr lang="ru-RU" sz="1600" dirty="0" smtClean="0">
                <a:latin typeface="Monotype Corsiva" pitchFamily="66" charset="0"/>
              </a:rPr>
              <a:t> </a:t>
            </a:r>
            <a:r>
              <a:rPr lang="ru-RU" sz="1600" dirty="0" err="1" smtClean="0">
                <a:latin typeface="Monotype Corsiva" pitchFamily="66" charset="0"/>
              </a:rPr>
              <a:t>Миколи</a:t>
            </a:r>
            <a:r>
              <a:rPr lang="ru-RU" sz="1600" dirty="0" smtClean="0">
                <a:latin typeface="Monotype Corsiva" pitchFamily="66" charset="0"/>
              </a:rPr>
              <a:t> І.</a:t>
            </a:r>
          </a:p>
          <a:p>
            <a:pPr algn="ctr">
              <a:buNone/>
            </a:pPr>
            <a:r>
              <a:rPr lang="ru-RU" sz="1600" dirty="0" err="1" smtClean="0">
                <a:latin typeface="Monotype Corsiva" pitchFamily="66" charset="0"/>
              </a:rPr>
              <a:t>Здійснив</a:t>
            </a:r>
            <a:r>
              <a:rPr lang="ru-RU" sz="1600" dirty="0" smtClean="0">
                <a:latin typeface="Monotype Corsiva" pitchFamily="66" charset="0"/>
              </a:rPr>
              <a:t> ряд реформ: </a:t>
            </a:r>
            <a:r>
              <a:rPr lang="ru-RU" sz="1600" dirty="0" err="1" smtClean="0">
                <a:latin typeface="Monotype Corsiva" pitchFamily="66" charset="0"/>
              </a:rPr>
              <a:t>армійську</a:t>
            </a:r>
            <a:r>
              <a:rPr lang="ru-RU" sz="1600" dirty="0" smtClean="0">
                <a:latin typeface="Monotype Corsiva" pitchFamily="66" charset="0"/>
              </a:rPr>
              <a:t>, </a:t>
            </a:r>
            <a:r>
              <a:rPr lang="ru-RU" sz="1600" dirty="0" err="1" smtClean="0">
                <a:latin typeface="Monotype Corsiva" pitchFamily="66" charset="0"/>
              </a:rPr>
              <a:t>земську</a:t>
            </a:r>
            <a:r>
              <a:rPr lang="ru-RU" sz="1600" dirty="0" smtClean="0">
                <a:latin typeface="Monotype Corsiva" pitchFamily="66" charset="0"/>
              </a:rPr>
              <a:t>, </a:t>
            </a:r>
            <a:r>
              <a:rPr lang="ru-RU" sz="1600" dirty="0" err="1" smtClean="0">
                <a:latin typeface="Monotype Corsiva" pitchFamily="66" charset="0"/>
              </a:rPr>
              <a:t>судову</a:t>
            </a:r>
            <a:r>
              <a:rPr lang="ru-RU" sz="1600" dirty="0" smtClean="0">
                <a:latin typeface="Monotype Corsiva" pitchFamily="66" charset="0"/>
              </a:rPr>
              <a:t>, у 1861 </a:t>
            </a:r>
            <a:r>
              <a:rPr lang="ru-RU" sz="1600" dirty="0" err="1" smtClean="0">
                <a:latin typeface="Monotype Corsiva" pitchFamily="66" charset="0"/>
              </a:rPr>
              <a:t>скасував</a:t>
            </a:r>
            <a:r>
              <a:rPr lang="ru-RU" sz="1600" dirty="0" smtClean="0">
                <a:latin typeface="Monotype Corsiva" pitchFamily="66" charset="0"/>
              </a:rPr>
              <a:t> </a:t>
            </a:r>
            <a:r>
              <a:rPr lang="ru-RU" sz="1600" dirty="0" err="1" smtClean="0">
                <a:latin typeface="Monotype Corsiva" pitchFamily="66" charset="0"/>
              </a:rPr>
              <a:t>кріпосне</a:t>
            </a:r>
            <a:r>
              <a:rPr lang="ru-RU" sz="1600" dirty="0" smtClean="0">
                <a:latin typeface="Monotype Corsiva" pitchFamily="66" charset="0"/>
              </a:rPr>
              <a:t> право, за </a:t>
            </a:r>
            <a:r>
              <a:rPr lang="ru-RU" sz="1600" dirty="0" err="1" smtClean="0">
                <a:latin typeface="Monotype Corsiva" pitchFamily="66" charset="0"/>
              </a:rPr>
              <a:t>що</a:t>
            </a:r>
            <a:r>
              <a:rPr lang="ru-RU" sz="1600" dirty="0" smtClean="0">
                <a:latin typeface="Monotype Corsiva" pitchFamily="66" charset="0"/>
              </a:rPr>
              <a:t> одержав </a:t>
            </a:r>
            <a:r>
              <a:rPr lang="ru-RU" sz="1600" dirty="0" err="1" smtClean="0">
                <a:latin typeface="Monotype Corsiva" pitchFamily="66" charset="0"/>
              </a:rPr>
              <a:t>ім'я</a:t>
            </a:r>
            <a:r>
              <a:rPr lang="ru-RU" sz="1600" dirty="0" smtClean="0">
                <a:latin typeface="Monotype Corsiva" pitchFamily="66" charset="0"/>
              </a:rPr>
              <a:t> «</a:t>
            </a:r>
            <a:r>
              <a:rPr lang="ru-RU" sz="1600" dirty="0" err="1" smtClean="0">
                <a:latin typeface="Monotype Corsiva" pitchFamily="66" charset="0"/>
              </a:rPr>
              <a:t>Визволитель</a:t>
            </a:r>
            <a:r>
              <a:rPr lang="ru-RU" sz="1600" dirty="0" smtClean="0">
                <a:latin typeface="Monotype Corsiva" pitchFamily="66" charset="0"/>
              </a:rPr>
              <a:t>». З 1863 року </a:t>
            </a:r>
            <a:r>
              <a:rPr lang="ru-RU" sz="1600" dirty="0" err="1" smtClean="0">
                <a:latin typeface="Monotype Corsiva" pitchFamily="66" charset="0"/>
              </a:rPr>
              <a:t>перейшов</a:t>
            </a:r>
            <a:r>
              <a:rPr lang="ru-RU" sz="1600" dirty="0" smtClean="0">
                <a:latin typeface="Monotype Corsiva" pitchFamily="66" charset="0"/>
              </a:rPr>
              <a:t> до </a:t>
            </a:r>
            <a:r>
              <a:rPr lang="ru-RU" sz="1600" dirty="0" err="1" smtClean="0">
                <a:latin typeface="Monotype Corsiva" pitchFamily="66" charset="0"/>
              </a:rPr>
              <a:t>реакційної</a:t>
            </a:r>
            <a:r>
              <a:rPr lang="ru-RU" sz="1600" dirty="0" smtClean="0">
                <a:latin typeface="Monotype Corsiva" pitchFamily="66" charset="0"/>
              </a:rPr>
              <a:t> </a:t>
            </a:r>
            <a:r>
              <a:rPr lang="ru-RU" sz="1600" dirty="0" err="1" smtClean="0">
                <a:latin typeface="Monotype Corsiva" pitchFamily="66" charset="0"/>
              </a:rPr>
              <a:t>внутрішньої</a:t>
            </a:r>
            <a:r>
              <a:rPr lang="ru-RU" sz="1600" dirty="0" smtClean="0">
                <a:latin typeface="Monotype Corsiva" pitchFamily="66" charset="0"/>
              </a:rPr>
              <a:t> </a:t>
            </a:r>
            <a:r>
              <a:rPr lang="ru-RU" sz="1600" dirty="0" err="1" smtClean="0">
                <a:latin typeface="Monotype Corsiva" pitchFamily="66" charset="0"/>
              </a:rPr>
              <a:t>політики</a:t>
            </a:r>
            <a:r>
              <a:rPr lang="ru-RU" sz="1600" dirty="0" smtClean="0">
                <a:latin typeface="Monotype Corsiva" pitchFamily="66" charset="0"/>
              </a:rPr>
              <a:t>, на </a:t>
            </a:r>
            <a:r>
              <a:rPr lang="ru-RU" sz="1600" dirty="0" err="1" smtClean="0">
                <a:latin typeface="Monotype Corsiva" pitchFamily="66" charset="0"/>
              </a:rPr>
              <a:t>його</a:t>
            </a:r>
            <a:r>
              <a:rPr lang="ru-RU" sz="1600" dirty="0" smtClean="0">
                <a:latin typeface="Monotype Corsiva" pitchFamily="66" charset="0"/>
              </a:rPr>
              <a:t> </a:t>
            </a:r>
            <a:r>
              <a:rPr lang="ru-RU" sz="1600" dirty="0" err="1" smtClean="0">
                <a:latin typeface="Monotype Corsiva" pitchFamily="66" charset="0"/>
              </a:rPr>
              <a:t>життя</a:t>
            </a:r>
            <a:r>
              <a:rPr lang="ru-RU" sz="1600" dirty="0" smtClean="0">
                <a:latin typeface="Monotype Corsiva" pitchFamily="66" charset="0"/>
              </a:rPr>
              <a:t> </a:t>
            </a:r>
            <a:r>
              <a:rPr lang="ru-RU" sz="1600" dirty="0" err="1" smtClean="0">
                <a:latin typeface="Monotype Corsiva" pitchFamily="66" charset="0"/>
              </a:rPr>
              <a:t>неодноразово</a:t>
            </a:r>
            <a:r>
              <a:rPr lang="ru-RU" sz="1600" dirty="0" smtClean="0">
                <a:latin typeface="Monotype Corsiva" pitchFamily="66" charset="0"/>
              </a:rPr>
              <a:t> </a:t>
            </a:r>
            <a:r>
              <a:rPr lang="ru-RU" sz="1600" dirty="0" err="1" smtClean="0">
                <a:latin typeface="Monotype Corsiva" pitchFamily="66" charset="0"/>
              </a:rPr>
              <a:t>відбувалися</a:t>
            </a:r>
            <a:r>
              <a:rPr lang="ru-RU" sz="1600" dirty="0" smtClean="0">
                <a:latin typeface="Monotype Corsiva" pitchFamily="66" charset="0"/>
              </a:rPr>
              <a:t> замахи, </a:t>
            </a:r>
            <a:r>
              <a:rPr lang="ru-RU" sz="1600" dirty="0" err="1" smtClean="0">
                <a:latin typeface="Monotype Corsiva" pitchFamily="66" charset="0"/>
              </a:rPr>
              <a:t>і</a:t>
            </a:r>
            <a:r>
              <a:rPr lang="ru-RU" sz="1600" dirty="0" smtClean="0">
                <a:latin typeface="Monotype Corsiva" pitchFamily="66" charset="0"/>
              </a:rPr>
              <a:t> в 1881 </a:t>
            </a:r>
            <a:r>
              <a:rPr lang="ru-RU" sz="1600" dirty="0" err="1" smtClean="0">
                <a:latin typeface="Monotype Corsiva" pitchFamily="66" charset="0"/>
              </a:rPr>
              <a:t>він</a:t>
            </a:r>
            <a:r>
              <a:rPr lang="ru-RU" sz="1600" dirty="0" smtClean="0">
                <a:latin typeface="Monotype Corsiva" pitchFamily="66" charset="0"/>
              </a:rPr>
              <a:t> </a:t>
            </a:r>
            <a:r>
              <a:rPr lang="ru-RU" sz="1600" dirty="0" err="1" smtClean="0">
                <a:latin typeface="Monotype Corsiva" pitchFamily="66" charset="0"/>
              </a:rPr>
              <a:t>був</a:t>
            </a:r>
            <a:r>
              <a:rPr lang="ru-RU" sz="1600" dirty="0" smtClean="0">
                <a:latin typeface="Monotype Corsiva" pitchFamily="66" charset="0"/>
              </a:rPr>
              <a:t> </a:t>
            </a:r>
            <a:r>
              <a:rPr lang="ru-RU" sz="1600" dirty="0" err="1" smtClean="0">
                <a:latin typeface="Monotype Corsiva" pitchFamily="66" charset="0"/>
              </a:rPr>
              <a:t>убитий</a:t>
            </a:r>
            <a:r>
              <a:rPr lang="ru-RU" sz="1600" dirty="0" smtClean="0">
                <a:latin typeface="Monotype Corsiva" pitchFamily="66" charset="0"/>
              </a:rPr>
              <a:t> </a:t>
            </a:r>
            <a:r>
              <a:rPr lang="ru-RU" sz="1600" dirty="0" err="1" smtClean="0">
                <a:latin typeface="Monotype Corsiva" pitchFamily="66" charset="0"/>
              </a:rPr>
              <a:t>терористичною</a:t>
            </a:r>
            <a:r>
              <a:rPr lang="ru-RU" sz="1600" dirty="0" smtClean="0">
                <a:latin typeface="Monotype Corsiva" pitchFamily="66" charset="0"/>
              </a:rPr>
              <a:t> </a:t>
            </a:r>
            <a:r>
              <a:rPr lang="ru-RU" sz="1600" dirty="0" err="1" smtClean="0">
                <a:latin typeface="Monotype Corsiva" pitchFamily="66" charset="0"/>
              </a:rPr>
              <a:t>групою</a:t>
            </a:r>
            <a:r>
              <a:rPr lang="ru-RU" sz="1600" dirty="0" smtClean="0">
                <a:latin typeface="Monotype Corsiva" pitchFamily="66" charset="0"/>
              </a:rPr>
              <a:t> </a:t>
            </a:r>
            <a:r>
              <a:rPr lang="ru-RU" sz="1600" dirty="0" err="1" smtClean="0">
                <a:latin typeface="Monotype Corsiva" pitchFamily="66" charset="0"/>
              </a:rPr>
              <a:t>народовольців</a:t>
            </a:r>
            <a:r>
              <a:rPr lang="ru-RU" sz="1600" dirty="0" smtClean="0">
                <a:latin typeface="Monotype Corsiva" pitchFamily="66" charset="0"/>
              </a:rPr>
              <a:t>, </a:t>
            </a:r>
            <a:r>
              <a:rPr lang="ru-RU" sz="1600" dirty="0" err="1" smtClean="0">
                <a:latin typeface="Monotype Corsiva" pitchFamily="66" charset="0"/>
              </a:rPr>
              <a:t>нігілістами</a:t>
            </a:r>
            <a:r>
              <a:rPr lang="ru-RU" sz="1600" dirty="0" smtClean="0">
                <a:latin typeface="Monotype Corsiva" pitchFamily="66" charset="0"/>
              </a:rPr>
              <a:t>.</a:t>
            </a:r>
          </a:p>
          <a:p>
            <a:pPr algn="ctr">
              <a:buNone/>
            </a:pPr>
            <a:r>
              <a:rPr lang="ru-RU" sz="1600" dirty="0" err="1" smtClean="0">
                <a:latin typeface="Monotype Corsiva" pitchFamily="66" charset="0"/>
              </a:rPr>
              <a:t>Поразка</a:t>
            </a:r>
            <a:r>
              <a:rPr lang="ru-RU" sz="1600" dirty="0" smtClean="0">
                <a:latin typeface="Monotype Corsiva" pitchFamily="66" charset="0"/>
              </a:rPr>
              <a:t> </a:t>
            </a:r>
            <a:r>
              <a:rPr lang="ru-RU" sz="1600" dirty="0" err="1" smtClean="0">
                <a:latin typeface="Monotype Corsiva" pitchFamily="66" charset="0"/>
              </a:rPr>
              <a:t>Російської</a:t>
            </a:r>
            <a:r>
              <a:rPr lang="ru-RU" sz="1600" dirty="0" smtClean="0">
                <a:latin typeface="Monotype Corsiva" pitchFamily="66" charset="0"/>
              </a:rPr>
              <a:t> </a:t>
            </a:r>
            <a:r>
              <a:rPr lang="ru-RU" sz="1600" dirty="0" err="1" smtClean="0">
                <a:latin typeface="Monotype Corsiva" pitchFamily="66" charset="0"/>
              </a:rPr>
              <a:t>імперії</a:t>
            </a:r>
            <a:r>
              <a:rPr lang="ru-RU" sz="1600" dirty="0" smtClean="0">
                <a:latin typeface="Monotype Corsiva" pitchFamily="66" charset="0"/>
              </a:rPr>
              <a:t> у </a:t>
            </a:r>
            <a:r>
              <a:rPr lang="ru-RU" sz="1600" dirty="0" err="1" smtClean="0">
                <a:latin typeface="Monotype Corsiva" pitchFamily="66" charset="0"/>
              </a:rPr>
              <a:t>Кримській</a:t>
            </a:r>
            <a:r>
              <a:rPr lang="ru-RU" sz="1600" dirty="0" smtClean="0">
                <a:latin typeface="Monotype Corsiva" pitchFamily="66" charset="0"/>
              </a:rPr>
              <a:t> </a:t>
            </a:r>
            <a:r>
              <a:rPr lang="ru-RU" sz="1600" dirty="0" err="1" smtClean="0">
                <a:latin typeface="Monotype Corsiva" pitchFamily="66" charset="0"/>
              </a:rPr>
              <a:t>війні</a:t>
            </a:r>
            <a:r>
              <a:rPr lang="ru-RU" sz="1600" dirty="0" smtClean="0">
                <a:latin typeface="Monotype Corsiva" pitchFamily="66" charset="0"/>
              </a:rPr>
              <a:t> 1853—1856, криза </a:t>
            </a:r>
            <a:r>
              <a:rPr lang="ru-RU" sz="1600" dirty="0" err="1" smtClean="0">
                <a:latin typeface="Monotype Corsiva" pitchFamily="66" charset="0"/>
              </a:rPr>
              <a:t>економічного</a:t>
            </a:r>
            <a:r>
              <a:rPr lang="ru-RU" sz="1600" dirty="0" smtClean="0">
                <a:latin typeface="Monotype Corsiva" pitchFamily="66" charset="0"/>
              </a:rPr>
              <a:t> </a:t>
            </a:r>
            <a:r>
              <a:rPr lang="ru-RU" sz="1600" dirty="0" err="1" smtClean="0">
                <a:latin typeface="Monotype Corsiva" pitchFamily="66" charset="0"/>
              </a:rPr>
              <a:t>розвитку</a:t>
            </a:r>
            <a:r>
              <a:rPr lang="ru-RU" sz="1600" dirty="0" smtClean="0">
                <a:latin typeface="Monotype Corsiva" pitchFamily="66" charset="0"/>
              </a:rPr>
              <a:t> </a:t>
            </a:r>
            <a:r>
              <a:rPr lang="ru-RU" sz="1600" dirty="0" err="1" smtClean="0">
                <a:latin typeface="Monotype Corsiva" pitchFamily="66" charset="0"/>
              </a:rPr>
              <a:t>країни</a:t>
            </a:r>
            <a:r>
              <a:rPr lang="ru-RU" sz="1600" dirty="0" smtClean="0">
                <a:latin typeface="Monotype Corsiva" pitchFamily="66" charset="0"/>
              </a:rPr>
              <a:t>, </a:t>
            </a:r>
            <a:r>
              <a:rPr lang="ru-RU" sz="1600" dirty="0" err="1" smtClean="0">
                <a:latin typeface="Monotype Corsiva" pitchFamily="66" charset="0"/>
              </a:rPr>
              <a:t>національно-визвольний</a:t>
            </a:r>
            <a:r>
              <a:rPr lang="ru-RU" sz="1600" dirty="0" smtClean="0">
                <a:latin typeface="Monotype Corsiva" pitchFamily="66" charset="0"/>
              </a:rPr>
              <a:t> </a:t>
            </a:r>
            <a:r>
              <a:rPr lang="ru-RU" sz="1600" dirty="0" err="1" smtClean="0">
                <a:latin typeface="Monotype Corsiva" pitchFamily="66" charset="0"/>
              </a:rPr>
              <a:t>рух</a:t>
            </a:r>
            <a:r>
              <a:rPr lang="ru-RU" sz="1600" dirty="0" smtClean="0">
                <a:latin typeface="Monotype Corsiva" pitchFamily="66" charset="0"/>
              </a:rPr>
              <a:t> </a:t>
            </a:r>
            <a:r>
              <a:rPr lang="ru-RU" sz="1600" dirty="0" err="1" smtClean="0">
                <a:latin typeface="Monotype Corsiva" pitchFamily="66" charset="0"/>
              </a:rPr>
              <a:t>поневолених</a:t>
            </a:r>
            <a:r>
              <a:rPr lang="ru-RU" sz="1600" dirty="0" smtClean="0">
                <a:latin typeface="Monotype Corsiva" pitchFamily="66" charset="0"/>
              </a:rPr>
              <a:t> </a:t>
            </a:r>
            <a:r>
              <a:rPr lang="ru-RU" sz="1600" dirty="0" err="1" smtClean="0">
                <a:latin typeface="Monotype Corsiva" pitchFamily="66" charset="0"/>
              </a:rPr>
              <a:t>народів</a:t>
            </a:r>
            <a:r>
              <a:rPr lang="ru-RU" sz="1600" dirty="0" smtClean="0">
                <a:latin typeface="Monotype Corsiva" pitchFamily="66" charset="0"/>
              </a:rPr>
              <a:t>, </a:t>
            </a:r>
            <a:r>
              <a:rPr lang="ru-RU" sz="1600" dirty="0" err="1" smtClean="0">
                <a:latin typeface="Monotype Corsiva" pitchFamily="66" charset="0"/>
              </a:rPr>
              <a:t>примусили</a:t>
            </a:r>
            <a:r>
              <a:rPr lang="ru-RU" sz="1600" dirty="0" smtClean="0">
                <a:latin typeface="Monotype Corsiva" pitchFamily="66" charset="0"/>
              </a:rPr>
              <a:t> </a:t>
            </a:r>
            <a:r>
              <a:rPr lang="ru-RU" sz="1600" dirty="0" err="1" smtClean="0">
                <a:latin typeface="Monotype Corsiva" pitchFamily="66" charset="0"/>
              </a:rPr>
              <a:t>Олександра</a:t>
            </a:r>
            <a:r>
              <a:rPr lang="ru-RU" sz="1600" dirty="0" smtClean="0">
                <a:latin typeface="Monotype Corsiva" pitchFamily="66" charset="0"/>
              </a:rPr>
              <a:t> ІІ провести </a:t>
            </a:r>
            <a:r>
              <a:rPr lang="ru-RU" sz="1600" dirty="0" smtClean="0">
                <a:latin typeface="Monotype Corsiva" pitchFamily="66" charset="0"/>
              </a:rPr>
              <a:t>ряд реформ</a:t>
            </a:r>
            <a:r>
              <a:rPr lang="ru-RU" sz="1600" dirty="0" smtClean="0">
                <a:latin typeface="Monotype Corsiva" pitchFamily="66" charset="0"/>
              </a:rPr>
              <a:t>: </a:t>
            </a:r>
            <a:r>
              <a:rPr lang="ru-RU" sz="1600" dirty="0" err="1" smtClean="0">
                <a:latin typeface="Monotype Corsiva" pitchFamily="66" charset="0"/>
              </a:rPr>
              <a:t>відміна</a:t>
            </a:r>
            <a:r>
              <a:rPr lang="ru-RU" sz="1600" dirty="0" smtClean="0">
                <a:latin typeface="Monotype Corsiva" pitchFamily="66" charset="0"/>
              </a:rPr>
              <a:t> </a:t>
            </a:r>
            <a:r>
              <a:rPr lang="ru-RU" sz="1600" dirty="0" err="1" smtClean="0">
                <a:latin typeface="Monotype Corsiva" pitchFamily="66" charset="0"/>
              </a:rPr>
              <a:t>кріпосного</a:t>
            </a:r>
            <a:r>
              <a:rPr lang="ru-RU" sz="1600" dirty="0" smtClean="0">
                <a:latin typeface="Monotype Corsiva" pitchFamily="66" charset="0"/>
              </a:rPr>
              <a:t> права 1861, </a:t>
            </a:r>
            <a:r>
              <a:rPr lang="ru-RU" sz="1600" dirty="0" err="1" smtClean="0">
                <a:latin typeface="Monotype Corsiva" pitchFamily="66" charset="0"/>
              </a:rPr>
              <a:t>земельна</a:t>
            </a:r>
            <a:r>
              <a:rPr lang="ru-RU" sz="1600" dirty="0" smtClean="0">
                <a:latin typeface="Monotype Corsiva" pitchFamily="66" charset="0"/>
              </a:rPr>
              <a:t>, </a:t>
            </a:r>
            <a:r>
              <a:rPr lang="ru-RU" sz="1600" dirty="0" err="1" smtClean="0">
                <a:latin typeface="Monotype Corsiva" pitchFamily="66" charset="0"/>
              </a:rPr>
              <a:t>судова</a:t>
            </a:r>
            <a:r>
              <a:rPr lang="ru-RU" sz="1600" dirty="0" smtClean="0">
                <a:latin typeface="Monotype Corsiva" pitchFamily="66" charset="0"/>
              </a:rPr>
              <a:t>, </a:t>
            </a:r>
            <a:r>
              <a:rPr lang="ru-RU" sz="1600" dirty="0" err="1" smtClean="0">
                <a:latin typeface="Monotype Corsiva" pitchFamily="66" charset="0"/>
              </a:rPr>
              <a:t>міська</a:t>
            </a:r>
            <a:r>
              <a:rPr lang="ru-RU" sz="1600" dirty="0" smtClean="0">
                <a:latin typeface="Monotype Corsiva" pitchFamily="66" charset="0"/>
              </a:rPr>
              <a:t> та </a:t>
            </a:r>
            <a:r>
              <a:rPr lang="ru-RU" sz="1600" dirty="0" err="1" smtClean="0">
                <a:latin typeface="Monotype Corsiva" pitchFamily="66" charset="0"/>
              </a:rPr>
              <a:t>ін</a:t>
            </a:r>
            <a:r>
              <a:rPr lang="ru-RU" sz="1600" dirty="0" smtClean="0">
                <a:latin typeface="Monotype Corsiva" pitchFamily="66" charset="0"/>
              </a:rPr>
              <a:t>.</a:t>
            </a:r>
          </a:p>
          <a:p>
            <a:pPr algn="ctr">
              <a:buNone/>
            </a:pPr>
            <a:endParaRPr lang="ru-RU" sz="1600" dirty="0"/>
          </a:p>
        </p:txBody>
      </p:sp>
      <p:pic>
        <p:nvPicPr>
          <p:cNvPr id="1026" name="Picture 2" descr="F:\картинки для презент\alexander-ii-of-russia.jpg"/>
          <p:cNvPicPr>
            <a:picLocks noChangeAspect="1" noChangeArrowheads="1"/>
          </p:cNvPicPr>
          <p:nvPr/>
        </p:nvPicPr>
        <p:blipFill>
          <a:blip r:embed="rId3" cstate="print"/>
          <a:srcRect/>
          <a:stretch>
            <a:fillRect/>
          </a:stretch>
        </p:blipFill>
        <p:spPr bwMode="auto">
          <a:xfrm>
            <a:off x="4857752" y="1142984"/>
            <a:ext cx="3929090" cy="5244423"/>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18" presetClass="entr" presetSubtype="12" fill="hold" grpId="0" nodeType="after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strips(downLeft)">
                                      <p:cBhvr>
                                        <p:cTn id="12" dur="1000"/>
                                        <p:tgtEl>
                                          <p:spTgt spid="3">
                                            <p:bg/>
                                          </p:spTgt>
                                        </p:tgtEl>
                                      </p:cBhvr>
                                    </p:animEffect>
                                  </p:childTnLst>
                                </p:cTn>
                              </p:par>
                            </p:childTnLst>
                          </p:cTn>
                        </p:par>
                        <p:par>
                          <p:cTn id="13" fill="hold">
                            <p:stCondLst>
                              <p:cond delay="2000"/>
                            </p:stCondLst>
                            <p:childTnLst>
                              <p:par>
                                <p:cTn id="14" presetID="18" presetClass="entr" presetSubtype="12" fill="hold" grpId="0" nodeType="after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strips(downLeft)">
                                      <p:cBhvr>
                                        <p:cTn id="16" dur="2000"/>
                                        <p:tgtEl>
                                          <p:spTgt spid="3">
                                            <p:txEl>
                                              <p:pRg st="0" end="0"/>
                                            </p:txEl>
                                          </p:spTgt>
                                        </p:tgtEl>
                                      </p:cBhvr>
                                    </p:animEffect>
                                  </p:childTnLst>
                                </p:cTn>
                              </p:par>
                            </p:childTnLst>
                          </p:cTn>
                        </p:par>
                        <p:par>
                          <p:cTn id="17" fill="hold">
                            <p:stCondLst>
                              <p:cond delay="4000"/>
                            </p:stCondLst>
                            <p:childTnLst>
                              <p:par>
                                <p:cTn id="18" presetID="18" presetClass="entr" presetSubtype="12" fill="hold" grpId="0" nodeType="after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strips(downLeft)">
                                      <p:cBhvr>
                                        <p:cTn id="20" dur="2000"/>
                                        <p:tgtEl>
                                          <p:spTgt spid="3">
                                            <p:txEl>
                                              <p:pRg st="1" end="1"/>
                                            </p:txEl>
                                          </p:spTgt>
                                        </p:tgtEl>
                                      </p:cBhvr>
                                    </p:animEffect>
                                  </p:childTnLst>
                                </p:cTn>
                              </p:par>
                            </p:childTnLst>
                          </p:cTn>
                        </p:par>
                        <p:par>
                          <p:cTn id="21" fill="hold">
                            <p:stCondLst>
                              <p:cond delay="6000"/>
                            </p:stCondLst>
                            <p:childTnLst>
                              <p:par>
                                <p:cTn id="22" presetID="18" presetClass="entr" presetSubtype="12" fill="hold" grpId="0" nodeType="after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strips(downLeft)">
                                      <p:cBhvr>
                                        <p:cTn id="24" dur="2000"/>
                                        <p:tgtEl>
                                          <p:spTgt spid="3">
                                            <p:txEl>
                                              <p:pRg st="2" end="2"/>
                                            </p:txEl>
                                          </p:spTgt>
                                        </p:tgtEl>
                                      </p:cBhvr>
                                    </p:animEffect>
                                  </p:childTnLst>
                                </p:cTn>
                              </p:par>
                            </p:childTnLst>
                          </p:cTn>
                        </p:par>
                        <p:par>
                          <p:cTn id="25" fill="hold">
                            <p:stCondLst>
                              <p:cond delay="8000"/>
                            </p:stCondLst>
                            <p:childTnLst>
                              <p:par>
                                <p:cTn id="26" presetID="53" presetClass="entr" presetSubtype="0" fill="hold" nodeType="afterEffect">
                                  <p:stCondLst>
                                    <p:cond delay="0"/>
                                  </p:stCondLst>
                                  <p:childTnLst>
                                    <p:set>
                                      <p:cBhvr>
                                        <p:cTn id="27" dur="1" fill="hold">
                                          <p:stCondLst>
                                            <p:cond delay="0"/>
                                          </p:stCondLst>
                                        </p:cTn>
                                        <p:tgtEl>
                                          <p:spTgt spid="1026"/>
                                        </p:tgtEl>
                                        <p:attrNameLst>
                                          <p:attrName>style.visibility</p:attrName>
                                        </p:attrNameLst>
                                      </p:cBhvr>
                                      <p:to>
                                        <p:strVal val="visible"/>
                                      </p:to>
                                    </p:set>
                                    <p:anim calcmode="lin" valueType="num">
                                      <p:cBhvr>
                                        <p:cTn id="28" dur="1000" fill="hold"/>
                                        <p:tgtEl>
                                          <p:spTgt spid="1026"/>
                                        </p:tgtEl>
                                        <p:attrNameLst>
                                          <p:attrName>ppt_w</p:attrName>
                                        </p:attrNameLst>
                                      </p:cBhvr>
                                      <p:tavLst>
                                        <p:tav tm="0">
                                          <p:val>
                                            <p:fltVal val="0"/>
                                          </p:val>
                                        </p:tav>
                                        <p:tav tm="100000">
                                          <p:val>
                                            <p:strVal val="#ppt_w"/>
                                          </p:val>
                                        </p:tav>
                                      </p:tavLst>
                                    </p:anim>
                                    <p:anim calcmode="lin" valueType="num">
                                      <p:cBhvr>
                                        <p:cTn id="29" dur="1000" fill="hold"/>
                                        <p:tgtEl>
                                          <p:spTgt spid="1026"/>
                                        </p:tgtEl>
                                        <p:attrNameLst>
                                          <p:attrName>ppt_h</p:attrName>
                                        </p:attrNameLst>
                                      </p:cBhvr>
                                      <p:tavLst>
                                        <p:tav tm="0">
                                          <p:val>
                                            <p:fltVal val="0"/>
                                          </p:val>
                                        </p:tav>
                                        <p:tav tm="100000">
                                          <p:val>
                                            <p:strVal val="#ppt_h"/>
                                          </p:val>
                                        </p:tav>
                                      </p:tavLst>
                                    </p:anim>
                                    <p:animEffect transition="in" filter="fade">
                                      <p:cBhvr>
                                        <p:cTn id="30" dur="1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F:\картинки для презент\history-3-7.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a:xfrm>
            <a:off x="2285984" y="357166"/>
            <a:ext cx="4857784" cy="796908"/>
          </a:xfrm>
        </p:spPr>
        <p:style>
          <a:lnRef idx="2">
            <a:schemeClr val="accent6">
              <a:shade val="50000"/>
            </a:schemeClr>
          </a:lnRef>
          <a:fillRef idx="1">
            <a:schemeClr val="accent6"/>
          </a:fillRef>
          <a:effectRef idx="0">
            <a:schemeClr val="accent6"/>
          </a:effectRef>
          <a:fontRef idx="minor">
            <a:schemeClr val="lt1"/>
          </a:fontRef>
        </p:style>
        <p:txBody>
          <a:bodyPr>
            <a:normAutofit/>
          </a:bodyPr>
          <a:lstStyle/>
          <a:p>
            <a:r>
              <a:rPr lang="ru-RU" b="1" dirty="0" err="1"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Розвиток</a:t>
            </a:r>
            <a:r>
              <a:rPr lang="ru-RU"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a:t>
            </a:r>
            <a:r>
              <a:rPr lang="ru-RU" b="1" dirty="0" err="1"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реформи</a:t>
            </a:r>
            <a:endParaRPr lang="ru-RU" dirty="0"/>
          </a:p>
        </p:txBody>
      </p:sp>
      <p:sp>
        <p:nvSpPr>
          <p:cNvPr id="3" name="Содержимое 2"/>
          <p:cNvSpPr>
            <a:spLocks noGrp="1"/>
          </p:cNvSpPr>
          <p:nvPr>
            <p:ph idx="1"/>
          </p:nvPr>
        </p:nvSpPr>
        <p:spPr>
          <a:xfrm>
            <a:off x="642910" y="1928802"/>
            <a:ext cx="8229600" cy="4525963"/>
          </a:xfrm>
        </p:spPr>
        <p:style>
          <a:lnRef idx="2">
            <a:schemeClr val="accent2">
              <a:shade val="50000"/>
            </a:schemeClr>
          </a:lnRef>
          <a:fillRef idx="1">
            <a:schemeClr val="accent2"/>
          </a:fillRef>
          <a:effectRef idx="0">
            <a:schemeClr val="accent2"/>
          </a:effectRef>
          <a:fontRef idx="minor">
            <a:schemeClr val="lt1"/>
          </a:fontRef>
        </p:style>
        <p:txBody>
          <a:bodyPr>
            <a:normAutofit fontScale="55000" lnSpcReduction="20000"/>
            <a:scene3d>
              <a:camera prst="orthographicFront"/>
              <a:lightRig rig="soft" dir="t">
                <a:rot lat="0" lon="0" rev="10800000"/>
              </a:lightRig>
            </a:scene3d>
            <a:sp3d>
              <a:bevelT w="27940" h="12700"/>
              <a:contourClr>
                <a:srgbClr val="DDDDDD"/>
              </a:contourClr>
            </a:sp3d>
          </a:bodyPr>
          <a:lstStyle/>
          <a:p>
            <a:pPr algn="ctr">
              <a:buNone/>
            </a:pPr>
            <a:r>
              <a:rPr lang="ru-RU" b="1" spc="150" dirty="0" smtClean="0">
                <a:ln w="11430"/>
                <a:solidFill>
                  <a:srgbClr val="F8F8F8"/>
                </a:solidFill>
                <a:effectLst>
                  <a:outerShdw blurRad="25400" algn="tl" rotWithShape="0">
                    <a:srgbClr val="000000">
                      <a:alpha val="43000"/>
                    </a:srgbClr>
                  </a:outerShdw>
                </a:effectLst>
              </a:rPr>
              <a:t>19 </a:t>
            </a:r>
            <a:r>
              <a:rPr lang="ru-RU" b="1" spc="150" dirty="0" smtClean="0">
                <a:ln w="11430"/>
                <a:solidFill>
                  <a:srgbClr val="F8F8F8"/>
                </a:solidFill>
                <a:effectLst>
                  <a:outerShdw blurRad="25400" algn="tl" rotWithShape="0">
                    <a:srgbClr val="000000">
                      <a:alpha val="43000"/>
                    </a:srgbClr>
                  </a:outerShdw>
                </a:effectLst>
              </a:rPr>
              <a:t>лютого 1861 </a:t>
            </a:r>
            <a:r>
              <a:rPr lang="ru-RU" b="1" spc="150" dirty="0" err="1" smtClean="0">
                <a:ln w="11430"/>
                <a:solidFill>
                  <a:srgbClr val="F8F8F8"/>
                </a:solidFill>
                <a:effectLst>
                  <a:outerShdw blurRad="25400" algn="tl" rotWithShape="0">
                    <a:srgbClr val="000000">
                      <a:alpha val="43000"/>
                    </a:srgbClr>
                  </a:outerShdw>
                </a:effectLst>
              </a:rPr>
              <a:t>були</a:t>
            </a:r>
            <a:r>
              <a:rPr lang="ru-RU" b="1" spc="150" dirty="0" smtClean="0">
                <a:ln w="11430"/>
                <a:solidFill>
                  <a:srgbClr val="F8F8F8"/>
                </a:solidFill>
                <a:effectLst>
                  <a:outerShdw blurRad="25400" algn="tl" rotWithShape="0">
                    <a:srgbClr val="000000">
                      <a:alpha val="43000"/>
                    </a:srgbClr>
                  </a:outerShdw>
                </a:effectLst>
              </a:rPr>
              <a:t> </a:t>
            </a:r>
            <a:r>
              <a:rPr lang="ru-RU" b="1" spc="150" dirty="0" err="1" smtClean="0">
                <a:ln w="11430"/>
                <a:solidFill>
                  <a:srgbClr val="F8F8F8"/>
                </a:solidFill>
                <a:effectLst>
                  <a:outerShdw blurRad="25400" algn="tl" rotWithShape="0">
                    <a:srgbClr val="000000">
                      <a:alpha val="43000"/>
                    </a:srgbClr>
                  </a:outerShdw>
                </a:effectLst>
              </a:rPr>
              <a:t>оприлюднені</a:t>
            </a:r>
            <a:r>
              <a:rPr lang="ru-RU" b="1" spc="150" dirty="0" smtClean="0">
                <a:ln w="11430"/>
                <a:solidFill>
                  <a:srgbClr val="F8F8F8"/>
                </a:solidFill>
                <a:effectLst>
                  <a:outerShdw blurRad="25400" algn="tl" rotWithShape="0">
                    <a:srgbClr val="000000">
                      <a:alpha val="43000"/>
                    </a:srgbClr>
                  </a:outerShdw>
                </a:effectLst>
              </a:rPr>
              <a:t> «</a:t>
            </a:r>
            <a:r>
              <a:rPr lang="ru-RU" b="1" spc="150" dirty="0" err="1" smtClean="0">
                <a:ln w="11430"/>
                <a:solidFill>
                  <a:srgbClr val="F8F8F8"/>
                </a:solidFill>
                <a:effectLst>
                  <a:outerShdw blurRad="25400" algn="tl" rotWithShape="0">
                    <a:srgbClr val="000000">
                      <a:alpha val="43000"/>
                    </a:srgbClr>
                  </a:outerShdw>
                </a:effectLst>
              </a:rPr>
              <a:t>Маніфест</a:t>
            </a:r>
            <a:r>
              <a:rPr lang="ru-RU" b="1" spc="150" dirty="0" smtClean="0">
                <a:ln w="11430"/>
                <a:solidFill>
                  <a:srgbClr val="F8F8F8"/>
                </a:solidFill>
                <a:effectLst>
                  <a:outerShdw blurRad="25400" algn="tl" rotWithShape="0">
                    <a:srgbClr val="000000">
                      <a:alpha val="43000"/>
                    </a:srgbClr>
                  </a:outerShdw>
                </a:effectLst>
              </a:rPr>
              <a:t>» про </a:t>
            </a:r>
            <a:r>
              <a:rPr lang="ru-RU" b="1" spc="150" dirty="0" err="1" smtClean="0">
                <a:ln w="11430"/>
                <a:solidFill>
                  <a:srgbClr val="F8F8F8"/>
                </a:solidFill>
                <a:effectLst>
                  <a:outerShdw blurRad="25400" algn="tl" rotWithShape="0">
                    <a:srgbClr val="000000">
                      <a:alpha val="43000"/>
                    </a:srgbClr>
                  </a:outerShdw>
                </a:effectLst>
              </a:rPr>
              <a:t>скасування</a:t>
            </a:r>
            <a:r>
              <a:rPr lang="ru-RU" b="1" spc="150" dirty="0" smtClean="0">
                <a:ln w="11430"/>
                <a:solidFill>
                  <a:srgbClr val="F8F8F8"/>
                </a:solidFill>
                <a:effectLst>
                  <a:outerShdw blurRad="25400" algn="tl" rotWithShape="0">
                    <a:srgbClr val="000000">
                      <a:alpha val="43000"/>
                    </a:srgbClr>
                  </a:outerShdw>
                </a:effectLst>
              </a:rPr>
              <a:t> </a:t>
            </a:r>
            <a:r>
              <a:rPr lang="ru-RU" b="1" spc="150" dirty="0" err="1" smtClean="0">
                <a:ln w="11430"/>
                <a:solidFill>
                  <a:srgbClr val="F8F8F8"/>
                </a:solidFill>
                <a:effectLst>
                  <a:outerShdw blurRad="25400" algn="tl" rotWithShape="0">
                    <a:srgbClr val="000000">
                      <a:alpha val="43000"/>
                    </a:srgbClr>
                  </a:outerShdw>
                </a:effectLst>
              </a:rPr>
              <a:t>кріпосного</a:t>
            </a:r>
            <a:r>
              <a:rPr lang="ru-RU" b="1" spc="150" dirty="0" smtClean="0">
                <a:ln w="11430"/>
                <a:solidFill>
                  <a:srgbClr val="F8F8F8"/>
                </a:solidFill>
                <a:effectLst>
                  <a:outerShdw blurRad="25400" algn="tl" rotWithShape="0">
                    <a:srgbClr val="000000">
                      <a:alpha val="43000"/>
                    </a:srgbClr>
                  </a:outerShdw>
                </a:effectLst>
              </a:rPr>
              <a:t> права та «</a:t>
            </a:r>
            <a:r>
              <a:rPr lang="ru-RU" b="1" spc="150" dirty="0" err="1" smtClean="0">
                <a:ln w="11430"/>
                <a:solidFill>
                  <a:srgbClr val="F8F8F8"/>
                </a:solidFill>
                <a:effectLst>
                  <a:outerShdw blurRad="25400" algn="tl" rotWithShape="0">
                    <a:srgbClr val="000000">
                      <a:alpha val="43000"/>
                    </a:srgbClr>
                  </a:outerShdw>
                </a:effectLst>
              </a:rPr>
              <a:t>Положення</a:t>
            </a:r>
            <a:r>
              <a:rPr lang="ru-RU" b="1" spc="150" dirty="0" smtClean="0">
                <a:ln w="11430"/>
                <a:solidFill>
                  <a:srgbClr val="F8F8F8"/>
                </a:solidFill>
                <a:effectLst>
                  <a:outerShdw blurRad="25400" algn="tl" rotWithShape="0">
                    <a:srgbClr val="000000">
                      <a:alpha val="43000"/>
                    </a:srgbClr>
                  </a:outerShdw>
                </a:effectLst>
              </a:rPr>
              <a:t> про селян, </a:t>
            </a:r>
            <a:r>
              <a:rPr lang="ru-RU" b="1" spc="150" dirty="0" err="1" smtClean="0">
                <a:ln w="11430"/>
                <a:solidFill>
                  <a:srgbClr val="F8F8F8"/>
                </a:solidFill>
                <a:effectLst>
                  <a:outerShdw blurRad="25400" algn="tl" rotWithShape="0">
                    <a:srgbClr val="000000">
                      <a:alpha val="43000"/>
                    </a:srgbClr>
                  </a:outerShdw>
                </a:effectLst>
              </a:rPr>
              <a:t>що</a:t>
            </a:r>
            <a:r>
              <a:rPr lang="ru-RU" b="1" spc="150" dirty="0" smtClean="0">
                <a:ln w="11430"/>
                <a:solidFill>
                  <a:srgbClr val="F8F8F8"/>
                </a:solidFill>
                <a:effectLst>
                  <a:outerShdw blurRad="25400" algn="tl" rotWithShape="0">
                    <a:srgbClr val="000000">
                      <a:alpha val="43000"/>
                    </a:srgbClr>
                  </a:outerShdw>
                </a:effectLst>
              </a:rPr>
              <a:t> </a:t>
            </a:r>
            <a:r>
              <a:rPr lang="ru-RU" b="1" spc="150" dirty="0" err="1" smtClean="0">
                <a:ln w="11430"/>
                <a:solidFill>
                  <a:srgbClr val="F8F8F8"/>
                </a:solidFill>
                <a:effectLst>
                  <a:outerShdw blurRad="25400" algn="tl" rotWithShape="0">
                    <a:srgbClr val="000000">
                      <a:alpha val="43000"/>
                    </a:srgbClr>
                  </a:outerShdw>
                </a:effectLst>
              </a:rPr>
              <a:t>виходять</a:t>
            </a:r>
            <a:r>
              <a:rPr lang="ru-RU" b="1" spc="150" dirty="0" smtClean="0">
                <a:ln w="11430"/>
                <a:solidFill>
                  <a:srgbClr val="F8F8F8"/>
                </a:solidFill>
                <a:effectLst>
                  <a:outerShdw blurRad="25400" algn="tl" rotWithShape="0">
                    <a:srgbClr val="000000">
                      <a:alpha val="43000"/>
                    </a:srgbClr>
                  </a:outerShdw>
                </a:effectLst>
              </a:rPr>
              <a:t> </a:t>
            </a:r>
            <a:r>
              <a:rPr lang="ru-RU" b="1" spc="150" dirty="0" err="1" smtClean="0">
                <a:ln w="11430"/>
                <a:solidFill>
                  <a:srgbClr val="F8F8F8"/>
                </a:solidFill>
                <a:effectLst>
                  <a:outerShdw blurRad="25400" algn="tl" rotWithShape="0">
                    <a:srgbClr val="000000">
                      <a:alpha val="43000"/>
                    </a:srgbClr>
                  </a:outerShdw>
                </a:effectLst>
              </a:rPr>
              <a:t>з</a:t>
            </a:r>
            <a:r>
              <a:rPr lang="ru-RU" b="1" spc="150" dirty="0" smtClean="0">
                <a:ln w="11430"/>
                <a:solidFill>
                  <a:srgbClr val="F8F8F8"/>
                </a:solidFill>
                <a:effectLst>
                  <a:outerShdw blurRad="25400" algn="tl" rotWithShape="0">
                    <a:srgbClr val="000000">
                      <a:alpha val="43000"/>
                    </a:srgbClr>
                  </a:outerShdw>
                </a:effectLst>
              </a:rPr>
              <a:t> </a:t>
            </a:r>
            <a:r>
              <a:rPr lang="ru-RU" b="1" spc="150" dirty="0" err="1" smtClean="0">
                <a:ln w="11430"/>
                <a:solidFill>
                  <a:srgbClr val="F8F8F8"/>
                </a:solidFill>
                <a:effectLst>
                  <a:outerShdw blurRad="25400" algn="tl" rotWithShape="0">
                    <a:srgbClr val="000000">
                      <a:alpha val="43000"/>
                    </a:srgbClr>
                  </a:outerShdw>
                </a:effectLst>
              </a:rPr>
              <a:t>кріпосної</a:t>
            </a:r>
            <a:r>
              <a:rPr lang="ru-RU" b="1" spc="150" dirty="0" smtClean="0">
                <a:ln w="11430"/>
                <a:solidFill>
                  <a:srgbClr val="F8F8F8"/>
                </a:solidFill>
                <a:effectLst>
                  <a:outerShdw blurRad="25400" algn="tl" rotWithShape="0">
                    <a:srgbClr val="000000">
                      <a:alpha val="43000"/>
                    </a:srgbClr>
                  </a:outerShdw>
                </a:effectLst>
              </a:rPr>
              <a:t> </a:t>
            </a:r>
            <a:r>
              <a:rPr lang="ru-RU" b="1" spc="150" dirty="0" err="1" smtClean="0">
                <a:ln w="11430"/>
                <a:solidFill>
                  <a:srgbClr val="F8F8F8"/>
                </a:solidFill>
                <a:effectLst>
                  <a:outerShdw blurRad="25400" algn="tl" rotWithShape="0">
                    <a:srgbClr val="000000">
                      <a:alpha val="43000"/>
                    </a:srgbClr>
                  </a:outerShdw>
                </a:effectLst>
              </a:rPr>
              <a:t>залежності</a:t>
            </a:r>
            <a:r>
              <a:rPr lang="ru-RU" b="1" spc="150" dirty="0" smtClean="0">
                <a:ln w="11430"/>
                <a:solidFill>
                  <a:srgbClr val="F8F8F8"/>
                </a:solidFill>
                <a:effectLst>
                  <a:outerShdw blurRad="25400" algn="tl" rotWithShape="0">
                    <a:srgbClr val="000000">
                      <a:alpha val="43000"/>
                    </a:srgbClr>
                  </a:outerShdw>
                </a:effectLst>
              </a:rPr>
              <a:t>», </a:t>
            </a:r>
            <a:r>
              <a:rPr lang="ru-RU" b="1" spc="150" dirty="0" err="1" smtClean="0">
                <a:ln w="11430"/>
                <a:solidFill>
                  <a:srgbClr val="F8F8F8"/>
                </a:solidFill>
                <a:effectLst>
                  <a:outerShdw blurRad="25400" algn="tl" rotWithShape="0">
                    <a:srgbClr val="000000">
                      <a:alpha val="43000"/>
                    </a:srgbClr>
                  </a:outerShdw>
                </a:effectLst>
              </a:rPr>
              <a:t>згідно</a:t>
            </a:r>
            <a:r>
              <a:rPr lang="ru-RU" b="1" spc="150" dirty="0" smtClean="0">
                <a:ln w="11430"/>
                <a:solidFill>
                  <a:srgbClr val="F8F8F8"/>
                </a:solidFill>
                <a:effectLst>
                  <a:outerShdw blurRad="25400" algn="tl" rotWithShape="0">
                    <a:srgbClr val="000000">
                      <a:alpha val="43000"/>
                    </a:srgbClr>
                  </a:outerShdw>
                </a:effectLst>
              </a:rPr>
              <a:t> </a:t>
            </a:r>
            <a:r>
              <a:rPr lang="ru-RU" b="1" spc="150" dirty="0" err="1" smtClean="0">
                <a:ln w="11430"/>
                <a:solidFill>
                  <a:srgbClr val="F8F8F8"/>
                </a:solidFill>
                <a:effectLst>
                  <a:outerShdw blurRad="25400" algn="tl" rotWithShape="0">
                    <a:srgbClr val="000000">
                      <a:alpha val="43000"/>
                    </a:srgbClr>
                  </a:outerShdw>
                </a:effectLst>
              </a:rPr>
              <a:t>з</a:t>
            </a:r>
            <a:r>
              <a:rPr lang="ru-RU" b="1" spc="150" dirty="0" smtClean="0">
                <a:ln w="11430"/>
                <a:solidFill>
                  <a:srgbClr val="F8F8F8"/>
                </a:solidFill>
                <a:effectLst>
                  <a:outerShdw blurRad="25400" algn="tl" rotWithShape="0">
                    <a:srgbClr val="000000">
                      <a:alpha val="43000"/>
                    </a:srgbClr>
                  </a:outerShdw>
                </a:effectLst>
              </a:rPr>
              <a:t> </a:t>
            </a:r>
            <a:r>
              <a:rPr lang="ru-RU" b="1" spc="150" dirty="0" err="1" smtClean="0">
                <a:ln w="11430"/>
                <a:solidFill>
                  <a:srgbClr val="F8F8F8"/>
                </a:solidFill>
                <a:effectLst>
                  <a:outerShdw blurRad="25400" algn="tl" rotWithShape="0">
                    <a:srgbClr val="000000">
                      <a:alpha val="43000"/>
                    </a:srgbClr>
                  </a:outerShdw>
                </a:effectLst>
              </a:rPr>
              <a:t>яким</a:t>
            </a:r>
            <a:r>
              <a:rPr lang="ru-RU" b="1" spc="150" dirty="0" smtClean="0">
                <a:ln w="11430"/>
                <a:solidFill>
                  <a:srgbClr val="F8F8F8"/>
                </a:solidFill>
                <a:effectLst>
                  <a:outerShdw blurRad="25400" algn="tl" rotWithShape="0">
                    <a:srgbClr val="000000">
                      <a:alpha val="43000"/>
                    </a:srgbClr>
                  </a:outerShdw>
                </a:effectLst>
              </a:rPr>
              <a:t> </a:t>
            </a:r>
            <a:r>
              <a:rPr lang="ru-RU" b="1" spc="150" dirty="0" err="1" smtClean="0">
                <a:ln w="11430"/>
                <a:solidFill>
                  <a:srgbClr val="F8F8F8"/>
                </a:solidFill>
                <a:effectLst>
                  <a:outerShdw blurRad="25400" algn="tl" rotWithShape="0">
                    <a:srgbClr val="000000">
                      <a:alpha val="43000"/>
                    </a:srgbClr>
                  </a:outerShdw>
                </a:effectLst>
              </a:rPr>
              <a:t>її</a:t>
            </a:r>
            <a:r>
              <a:rPr lang="ru-RU" b="1" spc="150" dirty="0" smtClean="0">
                <a:ln w="11430"/>
                <a:solidFill>
                  <a:srgbClr val="F8F8F8"/>
                </a:solidFill>
                <a:effectLst>
                  <a:outerShdw blurRad="25400" algn="tl" rotWithShape="0">
                    <a:srgbClr val="000000">
                      <a:alpha val="43000"/>
                    </a:srgbClr>
                  </a:outerShdw>
                </a:effectLst>
              </a:rPr>
              <a:t> </a:t>
            </a:r>
            <a:r>
              <a:rPr lang="ru-RU" b="1" spc="150" dirty="0" err="1" smtClean="0">
                <a:ln w="11430"/>
                <a:solidFill>
                  <a:srgbClr val="F8F8F8"/>
                </a:solidFill>
                <a:effectLst>
                  <a:outerShdw blurRad="25400" algn="tl" rotWithShape="0">
                    <a:srgbClr val="000000">
                      <a:alpha val="43000"/>
                    </a:srgbClr>
                  </a:outerShdw>
                </a:effectLst>
              </a:rPr>
              <a:t>позбулися</a:t>
            </a:r>
            <a:r>
              <a:rPr lang="ru-RU" b="1" spc="150" dirty="0" smtClean="0">
                <a:ln w="11430"/>
                <a:solidFill>
                  <a:srgbClr val="F8F8F8"/>
                </a:solidFill>
                <a:effectLst>
                  <a:outerShdw blurRad="25400" algn="tl" rotWithShape="0">
                    <a:srgbClr val="000000">
                      <a:alpha val="43000"/>
                    </a:srgbClr>
                  </a:outerShdw>
                </a:effectLst>
              </a:rPr>
              <a:t> 22,5 </a:t>
            </a:r>
            <a:r>
              <a:rPr lang="ru-RU" b="1" spc="150" dirty="0" err="1" smtClean="0">
                <a:ln w="11430"/>
                <a:solidFill>
                  <a:srgbClr val="F8F8F8"/>
                </a:solidFill>
                <a:effectLst>
                  <a:outerShdw blurRad="25400" algn="tl" rotWithShape="0">
                    <a:srgbClr val="000000">
                      <a:alpha val="43000"/>
                    </a:srgbClr>
                  </a:outerShdw>
                </a:effectLst>
              </a:rPr>
              <a:t>мільйонів</a:t>
            </a:r>
            <a:r>
              <a:rPr lang="ru-RU" b="1" spc="150" dirty="0" smtClean="0">
                <a:ln w="11430"/>
                <a:solidFill>
                  <a:srgbClr val="F8F8F8"/>
                </a:solidFill>
                <a:effectLst>
                  <a:outerShdw blurRad="25400" algn="tl" rotWithShape="0">
                    <a:srgbClr val="000000">
                      <a:alpha val="43000"/>
                    </a:srgbClr>
                  </a:outerShdw>
                </a:effectLst>
              </a:rPr>
              <a:t> </a:t>
            </a:r>
            <a:r>
              <a:rPr lang="ru-RU" b="1" spc="150" dirty="0" err="1" smtClean="0">
                <a:ln w="11430"/>
                <a:solidFill>
                  <a:srgbClr val="F8F8F8"/>
                </a:solidFill>
                <a:effectLst>
                  <a:outerShdw blurRad="25400" algn="tl" rotWithShape="0">
                    <a:srgbClr val="000000">
                      <a:alpha val="43000"/>
                    </a:srgbClr>
                  </a:outerShdw>
                </a:effectLst>
              </a:rPr>
              <a:t>осіб</a:t>
            </a:r>
            <a:r>
              <a:rPr lang="ru-RU" b="1" spc="150" dirty="0" smtClean="0">
                <a:ln w="11430"/>
                <a:solidFill>
                  <a:srgbClr val="F8F8F8"/>
                </a:solidFill>
                <a:effectLst>
                  <a:outerShdw blurRad="25400" algn="tl" rotWithShape="0">
                    <a:srgbClr val="000000">
                      <a:alpha val="43000"/>
                    </a:srgbClr>
                  </a:outerShdw>
                </a:effectLst>
              </a:rPr>
              <a:t>. </a:t>
            </a:r>
            <a:r>
              <a:rPr lang="ru-RU" b="1" spc="150" dirty="0" err="1" smtClean="0">
                <a:ln w="11430"/>
                <a:solidFill>
                  <a:srgbClr val="F8F8F8"/>
                </a:solidFill>
                <a:effectLst>
                  <a:outerShdw blurRad="25400" algn="tl" rotWithShape="0">
                    <a:srgbClr val="000000">
                      <a:alpha val="43000"/>
                    </a:srgbClr>
                  </a:outerShdw>
                </a:effectLst>
              </a:rPr>
              <a:t>Водночас</a:t>
            </a:r>
            <a:r>
              <a:rPr lang="ru-RU" b="1" spc="150" dirty="0" smtClean="0">
                <a:ln w="11430"/>
                <a:solidFill>
                  <a:srgbClr val="F8F8F8"/>
                </a:solidFill>
                <a:effectLst>
                  <a:outerShdw blurRad="25400" algn="tl" rotWithShape="0">
                    <a:srgbClr val="000000">
                      <a:alpha val="43000"/>
                    </a:srgbClr>
                  </a:outerShdw>
                </a:effectLst>
              </a:rPr>
              <a:t> за </a:t>
            </a:r>
            <a:r>
              <a:rPr lang="ru-RU" b="1" spc="150" dirty="0" err="1" smtClean="0">
                <a:ln w="11430"/>
                <a:solidFill>
                  <a:srgbClr val="F8F8F8"/>
                </a:solidFill>
                <a:effectLst>
                  <a:outerShdw blurRad="25400" algn="tl" rotWithShape="0">
                    <a:srgbClr val="000000">
                      <a:alpha val="43000"/>
                    </a:srgbClr>
                  </a:outerShdw>
                </a:effectLst>
              </a:rPr>
              <a:t>поміщиками</a:t>
            </a:r>
            <a:r>
              <a:rPr lang="ru-RU" b="1" spc="150" dirty="0" smtClean="0">
                <a:ln w="11430"/>
                <a:solidFill>
                  <a:srgbClr val="F8F8F8"/>
                </a:solidFill>
                <a:effectLst>
                  <a:outerShdw blurRad="25400" algn="tl" rotWithShape="0">
                    <a:srgbClr val="000000">
                      <a:alpha val="43000"/>
                    </a:srgbClr>
                  </a:outerShdw>
                </a:effectLst>
              </a:rPr>
              <a:t> </a:t>
            </a:r>
            <a:r>
              <a:rPr lang="ru-RU" b="1" spc="150" dirty="0" err="1" smtClean="0">
                <a:ln w="11430"/>
                <a:solidFill>
                  <a:srgbClr val="F8F8F8"/>
                </a:solidFill>
                <a:effectLst>
                  <a:outerShdw blurRad="25400" algn="tl" rotWithShape="0">
                    <a:srgbClr val="000000">
                      <a:alpha val="43000"/>
                    </a:srgbClr>
                  </a:outerShdw>
                </a:effectLst>
              </a:rPr>
              <a:t>залишалися</a:t>
            </a:r>
            <a:r>
              <a:rPr lang="ru-RU" b="1" spc="150" dirty="0" smtClean="0">
                <a:ln w="11430"/>
                <a:solidFill>
                  <a:srgbClr val="F8F8F8"/>
                </a:solidFill>
                <a:effectLst>
                  <a:outerShdw blurRad="25400" algn="tl" rotWithShape="0">
                    <a:srgbClr val="000000">
                      <a:alpha val="43000"/>
                    </a:srgbClr>
                  </a:outerShdw>
                </a:effectLst>
              </a:rPr>
              <a:t> </a:t>
            </a:r>
            <a:r>
              <a:rPr lang="ru-RU" b="1" spc="150" dirty="0" err="1" smtClean="0">
                <a:ln w="11430"/>
                <a:solidFill>
                  <a:srgbClr val="F8F8F8"/>
                </a:solidFill>
                <a:effectLst>
                  <a:outerShdw blurRad="25400" algn="tl" rotWithShape="0">
                    <a:srgbClr val="000000">
                      <a:alpha val="43000"/>
                    </a:srgbClr>
                  </a:outerShdw>
                </a:effectLst>
              </a:rPr>
              <a:t>всі</a:t>
            </a:r>
            <a:r>
              <a:rPr lang="ru-RU" b="1" spc="150" dirty="0" smtClean="0">
                <a:ln w="11430"/>
                <a:solidFill>
                  <a:srgbClr val="F8F8F8"/>
                </a:solidFill>
                <a:effectLst>
                  <a:outerShdw blurRad="25400" algn="tl" rotWithShape="0">
                    <a:srgbClr val="000000">
                      <a:alpha val="43000"/>
                    </a:srgbClr>
                  </a:outerShdw>
                </a:effectLst>
              </a:rPr>
              <a:t> </a:t>
            </a:r>
            <a:r>
              <a:rPr lang="ru-RU" b="1" spc="150" dirty="0" err="1" smtClean="0">
                <a:ln w="11430"/>
                <a:solidFill>
                  <a:srgbClr val="F8F8F8"/>
                </a:solidFill>
                <a:effectLst>
                  <a:outerShdw blurRad="25400" algn="tl" rotWithShape="0">
                    <a:srgbClr val="000000">
                      <a:alpha val="43000"/>
                    </a:srgbClr>
                  </a:outerShdw>
                </a:effectLst>
              </a:rPr>
              <a:t>їхні</a:t>
            </a:r>
            <a:r>
              <a:rPr lang="ru-RU" b="1" spc="150" dirty="0" smtClean="0">
                <a:ln w="11430"/>
                <a:solidFill>
                  <a:srgbClr val="F8F8F8"/>
                </a:solidFill>
                <a:effectLst>
                  <a:outerShdw blurRad="25400" algn="tl" rotWithShape="0">
                    <a:srgbClr val="000000">
                      <a:alpha val="43000"/>
                    </a:srgbClr>
                  </a:outerShdw>
                </a:effectLst>
              </a:rPr>
              <a:t> </a:t>
            </a:r>
            <a:r>
              <a:rPr lang="ru-RU" b="1" spc="150" dirty="0" err="1" smtClean="0">
                <a:ln w="11430"/>
                <a:solidFill>
                  <a:srgbClr val="F8F8F8"/>
                </a:solidFill>
                <a:effectLst>
                  <a:outerShdw blurRad="25400" algn="tl" rotWithShape="0">
                    <a:srgbClr val="000000">
                      <a:alpha val="43000"/>
                    </a:srgbClr>
                  </a:outerShdw>
                </a:effectLst>
              </a:rPr>
              <a:t>землі</a:t>
            </a:r>
            <a:r>
              <a:rPr lang="ru-RU" b="1" spc="150" dirty="0" smtClean="0">
                <a:ln w="11430"/>
                <a:solidFill>
                  <a:srgbClr val="F8F8F8"/>
                </a:solidFill>
                <a:effectLst>
                  <a:outerShdw blurRad="25400" algn="tl" rotWithShape="0">
                    <a:srgbClr val="000000">
                      <a:alpha val="43000"/>
                    </a:srgbClr>
                  </a:outerShdw>
                </a:effectLst>
              </a:rPr>
              <a:t>. Вони </a:t>
            </a:r>
            <a:r>
              <a:rPr lang="ru-RU" b="1" spc="150" dirty="0" err="1" smtClean="0">
                <a:ln w="11430"/>
                <a:solidFill>
                  <a:srgbClr val="F8F8F8"/>
                </a:solidFill>
                <a:effectLst>
                  <a:outerShdw blurRad="25400" algn="tl" rotWithShape="0">
                    <a:srgbClr val="000000">
                      <a:alpha val="43000"/>
                    </a:srgbClr>
                  </a:outerShdw>
                </a:effectLst>
              </a:rPr>
              <a:t>були</a:t>
            </a:r>
            <a:r>
              <a:rPr lang="ru-RU" b="1" spc="150" dirty="0" smtClean="0">
                <a:ln w="11430"/>
                <a:solidFill>
                  <a:srgbClr val="F8F8F8"/>
                </a:solidFill>
                <a:effectLst>
                  <a:outerShdw blurRad="25400" algn="tl" rotWithShape="0">
                    <a:srgbClr val="000000">
                      <a:alpha val="43000"/>
                    </a:srgbClr>
                  </a:outerShdw>
                </a:effectLst>
              </a:rPr>
              <a:t> </a:t>
            </a:r>
            <a:r>
              <a:rPr lang="ru-RU" b="1" spc="150" dirty="0" err="1" smtClean="0">
                <a:ln w="11430"/>
                <a:solidFill>
                  <a:srgbClr val="F8F8F8"/>
                </a:solidFill>
                <a:effectLst>
                  <a:outerShdw blurRad="25400" algn="tl" rotWithShape="0">
                    <a:srgbClr val="000000">
                      <a:alpha val="43000"/>
                    </a:srgbClr>
                  </a:outerShdw>
                </a:effectLst>
              </a:rPr>
              <a:t>зобов'язані</a:t>
            </a:r>
            <a:r>
              <a:rPr lang="ru-RU" b="1" spc="150" dirty="0" smtClean="0">
                <a:ln w="11430"/>
                <a:solidFill>
                  <a:srgbClr val="F8F8F8"/>
                </a:solidFill>
                <a:effectLst>
                  <a:outerShdw blurRad="25400" algn="tl" rotWithShape="0">
                    <a:srgbClr val="000000">
                      <a:alpha val="43000"/>
                    </a:srgbClr>
                  </a:outerShdw>
                </a:effectLst>
              </a:rPr>
              <a:t> </a:t>
            </a:r>
            <a:r>
              <a:rPr lang="ru-RU" b="1" spc="150" dirty="0" err="1" smtClean="0">
                <a:ln w="11430"/>
                <a:solidFill>
                  <a:srgbClr val="F8F8F8"/>
                </a:solidFill>
                <a:effectLst>
                  <a:outerShdw blurRad="25400" algn="tl" rotWithShape="0">
                    <a:srgbClr val="000000">
                      <a:alpha val="43000"/>
                    </a:srgbClr>
                  </a:outerShdw>
                </a:effectLst>
              </a:rPr>
              <a:t>надавати</a:t>
            </a:r>
            <a:r>
              <a:rPr lang="ru-RU" b="1" spc="150" dirty="0" smtClean="0">
                <a:ln w="11430"/>
                <a:solidFill>
                  <a:srgbClr val="F8F8F8"/>
                </a:solidFill>
                <a:effectLst>
                  <a:outerShdw blurRad="25400" algn="tl" rotWithShape="0">
                    <a:srgbClr val="000000">
                      <a:alpha val="43000"/>
                    </a:srgbClr>
                  </a:outerShdw>
                </a:effectLst>
              </a:rPr>
              <a:t> селянам так званий «</a:t>
            </a:r>
            <a:r>
              <a:rPr lang="ru-RU" b="1" spc="150" dirty="0" err="1" smtClean="0">
                <a:ln w="11430"/>
                <a:solidFill>
                  <a:srgbClr val="F8F8F8"/>
                </a:solidFill>
                <a:effectLst>
                  <a:outerShdw blurRad="25400" algn="tl" rotWithShape="0">
                    <a:srgbClr val="000000">
                      <a:alpha val="43000"/>
                    </a:srgbClr>
                  </a:outerShdw>
                </a:effectLst>
              </a:rPr>
              <a:t>садибний</a:t>
            </a:r>
            <a:r>
              <a:rPr lang="ru-RU" b="1" spc="150" dirty="0" smtClean="0">
                <a:ln w="11430"/>
                <a:solidFill>
                  <a:srgbClr val="F8F8F8"/>
                </a:solidFill>
                <a:effectLst>
                  <a:outerShdw blurRad="25400" algn="tl" rotWithShape="0">
                    <a:srgbClr val="000000">
                      <a:alpha val="43000"/>
                    </a:srgbClr>
                  </a:outerShdw>
                </a:effectLst>
              </a:rPr>
              <a:t> </a:t>
            </a:r>
            <a:r>
              <a:rPr lang="ru-RU" b="1" spc="150" dirty="0" err="1" smtClean="0">
                <a:ln w="11430"/>
                <a:solidFill>
                  <a:srgbClr val="F8F8F8"/>
                </a:solidFill>
                <a:effectLst>
                  <a:outerShdw blurRad="25400" algn="tl" rotWithShape="0">
                    <a:srgbClr val="000000">
                      <a:alpha val="43000"/>
                    </a:srgbClr>
                  </a:outerShdw>
                </a:effectLst>
              </a:rPr>
              <a:t>притулок</a:t>
            </a:r>
            <a:r>
              <a:rPr lang="ru-RU" b="1" spc="150" dirty="0" smtClean="0">
                <a:ln w="11430"/>
                <a:solidFill>
                  <a:srgbClr val="F8F8F8"/>
                </a:solidFill>
                <a:effectLst>
                  <a:outerShdw blurRad="25400" algn="tl" rotWithShape="0">
                    <a:srgbClr val="000000">
                      <a:alpha val="43000"/>
                    </a:srgbClr>
                  </a:outerShdw>
                </a:effectLst>
              </a:rPr>
              <a:t>» та </a:t>
            </a:r>
            <a:r>
              <a:rPr lang="ru-RU" b="1" spc="150" dirty="0" err="1" smtClean="0">
                <a:ln w="11430"/>
                <a:solidFill>
                  <a:srgbClr val="F8F8F8"/>
                </a:solidFill>
                <a:effectLst>
                  <a:outerShdw blurRad="25400" algn="tl" rotWithShape="0">
                    <a:srgbClr val="000000">
                      <a:alpha val="43000"/>
                    </a:srgbClr>
                  </a:outerShdw>
                </a:effectLst>
              </a:rPr>
              <a:t>тимчасові</a:t>
            </a:r>
            <a:r>
              <a:rPr lang="ru-RU" b="1" spc="150" dirty="0" smtClean="0">
                <a:ln w="11430"/>
                <a:solidFill>
                  <a:srgbClr val="F8F8F8"/>
                </a:solidFill>
                <a:effectLst>
                  <a:outerShdw blurRad="25400" algn="tl" rotWithShape="0">
                    <a:srgbClr val="000000">
                      <a:alpha val="43000"/>
                    </a:srgbClr>
                  </a:outerShdw>
                </a:effectLst>
              </a:rPr>
              <a:t> </a:t>
            </a:r>
            <a:r>
              <a:rPr lang="ru-RU" b="1" spc="150" dirty="0" err="1" smtClean="0">
                <a:ln w="11430"/>
                <a:solidFill>
                  <a:srgbClr val="F8F8F8"/>
                </a:solidFill>
                <a:effectLst>
                  <a:outerShdw blurRad="25400" algn="tl" rotWithShape="0">
                    <a:srgbClr val="000000">
                      <a:alpha val="43000"/>
                    </a:srgbClr>
                  </a:outerShdw>
                </a:effectLst>
              </a:rPr>
              <a:t>обробіткові</a:t>
            </a:r>
            <a:r>
              <a:rPr lang="ru-RU" b="1" spc="150" dirty="0" smtClean="0">
                <a:ln w="11430"/>
                <a:solidFill>
                  <a:srgbClr val="F8F8F8"/>
                </a:solidFill>
                <a:effectLst>
                  <a:outerShdw blurRad="25400" algn="tl" rotWithShape="0">
                    <a:srgbClr val="000000">
                      <a:alpha val="43000"/>
                    </a:srgbClr>
                  </a:outerShdw>
                </a:effectLst>
              </a:rPr>
              <a:t> </a:t>
            </a:r>
            <a:r>
              <a:rPr lang="ru-RU" b="1" spc="150" dirty="0" err="1" smtClean="0">
                <a:ln w="11430"/>
                <a:solidFill>
                  <a:srgbClr val="F8F8F8"/>
                </a:solidFill>
                <a:effectLst>
                  <a:outerShdw blurRad="25400" algn="tl" rotWithShape="0">
                    <a:srgbClr val="000000">
                      <a:alpha val="43000"/>
                    </a:srgbClr>
                  </a:outerShdw>
                </a:effectLst>
              </a:rPr>
              <a:t>ділянки</a:t>
            </a:r>
            <a:r>
              <a:rPr lang="ru-RU" b="1" spc="150" dirty="0" smtClean="0">
                <a:ln w="11430"/>
                <a:solidFill>
                  <a:srgbClr val="F8F8F8"/>
                </a:solidFill>
                <a:effectLst>
                  <a:outerShdw blurRad="25400" algn="tl" rotWithShape="0">
                    <a:srgbClr val="000000">
                      <a:alpha val="43000"/>
                    </a:srgbClr>
                  </a:outerShdw>
                </a:effectLst>
              </a:rPr>
              <a:t>, </a:t>
            </a:r>
            <a:r>
              <a:rPr lang="ru-RU" b="1" spc="150" dirty="0" err="1" smtClean="0">
                <a:ln w="11430"/>
                <a:solidFill>
                  <a:srgbClr val="F8F8F8"/>
                </a:solidFill>
                <a:effectLst>
                  <a:outerShdw blurRad="25400" algn="tl" rotWithShape="0">
                    <a:srgbClr val="000000">
                      <a:alpha val="43000"/>
                    </a:srgbClr>
                  </a:outerShdw>
                </a:effectLst>
              </a:rPr>
              <a:t>розміри</a:t>
            </a:r>
            <a:r>
              <a:rPr lang="ru-RU" b="1" spc="150" dirty="0" smtClean="0">
                <a:ln w="11430"/>
                <a:solidFill>
                  <a:srgbClr val="F8F8F8"/>
                </a:solidFill>
                <a:effectLst>
                  <a:outerShdw blurRad="25400" algn="tl" rotWithShape="0">
                    <a:srgbClr val="000000">
                      <a:alpha val="43000"/>
                    </a:srgbClr>
                  </a:outerShdw>
                </a:effectLst>
              </a:rPr>
              <a:t> </a:t>
            </a:r>
            <a:r>
              <a:rPr lang="ru-RU" b="1" spc="150" dirty="0" err="1" smtClean="0">
                <a:ln w="11430"/>
                <a:solidFill>
                  <a:srgbClr val="F8F8F8"/>
                </a:solidFill>
                <a:effectLst>
                  <a:outerShdw blurRad="25400" algn="tl" rotWithShape="0">
                    <a:srgbClr val="000000">
                      <a:alpha val="43000"/>
                    </a:srgbClr>
                  </a:outerShdw>
                </a:effectLst>
              </a:rPr>
              <a:t>яких</a:t>
            </a:r>
            <a:r>
              <a:rPr lang="ru-RU" b="1" spc="150" dirty="0" smtClean="0">
                <a:ln w="11430"/>
                <a:solidFill>
                  <a:srgbClr val="F8F8F8"/>
                </a:solidFill>
                <a:effectLst>
                  <a:outerShdw blurRad="25400" algn="tl" rotWithShape="0">
                    <a:srgbClr val="000000">
                      <a:alpha val="43000"/>
                    </a:srgbClr>
                  </a:outerShdw>
                </a:effectLst>
              </a:rPr>
              <a:t> </a:t>
            </a:r>
            <a:r>
              <a:rPr lang="ru-RU" b="1" spc="150" dirty="0" err="1" smtClean="0">
                <a:ln w="11430"/>
                <a:solidFill>
                  <a:srgbClr val="F8F8F8"/>
                </a:solidFill>
                <a:effectLst>
                  <a:outerShdw blurRad="25400" algn="tl" rotWithShape="0">
                    <a:srgbClr val="000000">
                      <a:alpha val="43000"/>
                    </a:srgbClr>
                  </a:outerShdw>
                </a:effectLst>
              </a:rPr>
              <a:t>визначалися</a:t>
            </a:r>
            <a:r>
              <a:rPr lang="ru-RU" b="1" spc="150" dirty="0" smtClean="0">
                <a:ln w="11430"/>
                <a:solidFill>
                  <a:srgbClr val="F8F8F8"/>
                </a:solidFill>
                <a:effectLst>
                  <a:outerShdw blurRad="25400" algn="tl" rotWithShape="0">
                    <a:srgbClr val="000000">
                      <a:alpha val="43000"/>
                    </a:srgbClr>
                  </a:outerShdw>
                </a:effectLst>
              </a:rPr>
              <a:t> </a:t>
            </a:r>
            <a:r>
              <a:rPr lang="ru-RU" b="1" spc="150" dirty="0" err="1" smtClean="0">
                <a:ln w="11430"/>
                <a:solidFill>
                  <a:srgbClr val="F8F8F8"/>
                </a:solidFill>
                <a:effectLst>
                  <a:outerShdw blurRad="25400" algn="tl" rotWithShape="0">
                    <a:srgbClr val="000000">
                      <a:alpha val="43000"/>
                    </a:srgbClr>
                  </a:outerShdw>
                </a:effectLst>
              </a:rPr>
              <a:t>спеціальними</a:t>
            </a:r>
            <a:r>
              <a:rPr lang="ru-RU" b="1" spc="150" dirty="0" smtClean="0">
                <a:ln w="11430"/>
                <a:solidFill>
                  <a:srgbClr val="F8F8F8"/>
                </a:solidFill>
                <a:effectLst>
                  <a:outerShdw blurRad="25400" algn="tl" rotWithShape="0">
                    <a:srgbClr val="000000">
                      <a:alpha val="43000"/>
                    </a:srgbClr>
                  </a:outerShdw>
                </a:effectLst>
              </a:rPr>
              <a:t> «</a:t>
            </a:r>
            <a:r>
              <a:rPr lang="ru-RU" b="1" spc="150" dirty="0" err="1" smtClean="0">
                <a:ln w="11430"/>
                <a:solidFill>
                  <a:srgbClr val="F8F8F8"/>
                </a:solidFill>
                <a:effectLst>
                  <a:outerShdw blurRad="25400" algn="tl" rotWithShape="0">
                    <a:srgbClr val="000000">
                      <a:alpha val="43000"/>
                    </a:srgbClr>
                  </a:outerShdw>
                </a:effectLst>
              </a:rPr>
              <a:t>уставними</a:t>
            </a:r>
            <a:r>
              <a:rPr lang="ru-RU" b="1" spc="150" dirty="0" smtClean="0">
                <a:ln w="11430"/>
                <a:solidFill>
                  <a:srgbClr val="F8F8F8"/>
                </a:solidFill>
                <a:effectLst>
                  <a:outerShdw blurRad="25400" algn="tl" rotWithShape="0">
                    <a:srgbClr val="000000">
                      <a:alpha val="43000"/>
                    </a:srgbClr>
                  </a:outerShdw>
                </a:effectLst>
              </a:rPr>
              <a:t> грамотами». Община </a:t>
            </a:r>
            <a:r>
              <a:rPr lang="ru-RU" b="1" spc="150" dirty="0" err="1" smtClean="0">
                <a:ln w="11430"/>
                <a:solidFill>
                  <a:srgbClr val="F8F8F8"/>
                </a:solidFill>
                <a:effectLst>
                  <a:outerShdw blurRad="25400" algn="tl" rotWithShape="0">
                    <a:srgbClr val="000000">
                      <a:alpha val="43000"/>
                    </a:srgbClr>
                  </a:outerShdw>
                </a:effectLst>
              </a:rPr>
              <a:t>залишалась</a:t>
            </a:r>
            <a:r>
              <a:rPr lang="ru-RU" b="1" spc="150" dirty="0" smtClean="0">
                <a:ln w="11430"/>
                <a:solidFill>
                  <a:srgbClr val="F8F8F8"/>
                </a:solidFill>
                <a:effectLst>
                  <a:outerShdw blurRad="25400" algn="tl" rotWithShape="0">
                    <a:srgbClr val="000000">
                      <a:alpha val="43000"/>
                    </a:srgbClr>
                  </a:outerShdw>
                </a:effectLst>
              </a:rPr>
              <a:t>, як </a:t>
            </a:r>
            <a:r>
              <a:rPr lang="ru-RU" b="1" spc="150" dirty="0" err="1" smtClean="0">
                <a:ln w="11430"/>
                <a:solidFill>
                  <a:srgbClr val="F8F8F8"/>
                </a:solidFill>
                <a:effectLst>
                  <a:outerShdw blurRad="25400" algn="tl" rotWithShape="0">
                    <a:srgbClr val="000000">
                      <a:alpha val="43000"/>
                    </a:srgbClr>
                  </a:outerShdw>
                </a:effectLst>
              </a:rPr>
              <a:t>і</a:t>
            </a:r>
            <a:r>
              <a:rPr lang="ru-RU" b="1" spc="150" dirty="0" smtClean="0">
                <a:ln w="11430"/>
                <a:solidFill>
                  <a:srgbClr val="F8F8F8"/>
                </a:solidFill>
                <a:effectLst>
                  <a:outerShdw blurRad="25400" algn="tl" rotWithShape="0">
                    <a:srgbClr val="000000">
                      <a:alpha val="43000"/>
                    </a:srgbClr>
                  </a:outerShdw>
                </a:effectLst>
              </a:rPr>
              <a:t> </a:t>
            </a:r>
            <a:r>
              <a:rPr lang="ru-RU" b="1" spc="150" dirty="0" err="1" smtClean="0">
                <a:ln w="11430"/>
                <a:solidFill>
                  <a:srgbClr val="F8F8F8"/>
                </a:solidFill>
                <a:effectLst>
                  <a:outerShdw blurRad="25400" algn="tl" rotWithShape="0">
                    <a:srgbClr val="000000">
                      <a:alpha val="43000"/>
                    </a:srgbClr>
                  </a:outerShdw>
                </a:effectLst>
              </a:rPr>
              <a:t>раніше</a:t>
            </a:r>
            <a:r>
              <a:rPr lang="ru-RU" b="1" spc="150" dirty="0" smtClean="0">
                <a:ln w="11430"/>
                <a:solidFill>
                  <a:srgbClr val="F8F8F8"/>
                </a:solidFill>
                <a:effectLst>
                  <a:outerShdw blurRad="25400" algn="tl" rotWithShape="0">
                    <a:srgbClr val="000000">
                      <a:alpha val="43000"/>
                    </a:srgbClr>
                  </a:outerShdw>
                </a:effectLst>
              </a:rPr>
              <a:t>, </a:t>
            </a:r>
            <a:r>
              <a:rPr lang="ru-RU" b="1" spc="150" dirty="0" err="1" smtClean="0">
                <a:ln w="11430"/>
                <a:solidFill>
                  <a:srgbClr val="F8F8F8"/>
                </a:solidFill>
                <a:effectLst>
                  <a:outerShdw blurRad="25400" algn="tl" rotWithShape="0">
                    <a:srgbClr val="000000">
                      <a:alpha val="43000"/>
                    </a:srgbClr>
                  </a:outerShdw>
                </a:effectLst>
              </a:rPr>
              <a:t>недоторканою</a:t>
            </a:r>
            <a:r>
              <a:rPr lang="ru-RU" b="1" spc="150" dirty="0" smtClean="0">
                <a:ln w="11430"/>
                <a:solidFill>
                  <a:srgbClr val="F8F8F8"/>
                </a:solidFill>
                <a:effectLst>
                  <a:outerShdw blurRad="25400" algn="tl" rotWithShape="0">
                    <a:srgbClr val="000000">
                      <a:alpha val="43000"/>
                    </a:srgbClr>
                  </a:outerShdw>
                </a:effectLst>
              </a:rPr>
              <a:t>.</a:t>
            </a:r>
          </a:p>
          <a:p>
            <a:pPr algn="ctr">
              <a:buNone/>
            </a:pPr>
            <a:r>
              <a:rPr lang="ru-RU" b="1" spc="150" dirty="0" smtClean="0">
                <a:ln w="11430"/>
                <a:solidFill>
                  <a:srgbClr val="F8F8F8"/>
                </a:solidFill>
                <a:effectLst>
                  <a:outerShdw blurRad="25400" algn="tl" rotWithShape="0">
                    <a:srgbClr val="000000">
                      <a:alpha val="43000"/>
                    </a:srgbClr>
                  </a:outerShdw>
                </a:effectLst>
              </a:rPr>
              <a:t>Реформа на </a:t>
            </a:r>
            <a:r>
              <a:rPr lang="ru-RU" b="1" spc="150" dirty="0" err="1" smtClean="0">
                <a:ln w="11430"/>
                <a:solidFill>
                  <a:srgbClr val="F8F8F8"/>
                </a:solidFill>
                <a:effectLst>
                  <a:outerShdw blurRad="25400" algn="tl" rotWithShape="0">
                    <a:srgbClr val="000000">
                      <a:alpha val="43000"/>
                    </a:srgbClr>
                  </a:outerShdw>
                </a:effectLst>
              </a:rPr>
              <a:t>місцях</a:t>
            </a:r>
            <a:r>
              <a:rPr lang="ru-RU" b="1" spc="150" dirty="0" smtClean="0">
                <a:ln w="11430"/>
                <a:solidFill>
                  <a:srgbClr val="F8F8F8"/>
                </a:solidFill>
                <a:effectLst>
                  <a:outerShdw blurRad="25400" algn="tl" rotWithShape="0">
                    <a:srgbClr val="000000">
                      <a:alpha val="43000"/>
                    </a:srgbClr>
                  </a:outerShdw>
                </a:effectLst>
              </a:rPr>
              <a:t> </a:t>
            </a:r>
            <a:r>
              <a:rPr lang="ru-RU" b="1" spc="150" dirty="0" err="1" smtClean="0">
                <a:ln w="11430"/>
                <a:solidFill>
                  <a:srgbClr val="F8F8F8"/>
                </a:solidFill>
                <a:effectLst>
                  <a:outerShdw blurRad="25400" algn="tl" rotWithShape="0">
                    <a:srgbClr val="000000">
                      <a:alpha val="43000"/>
                    </a:srgbClr>
                  </a:outerShdw>
                </a:effectLst>
              </a:rPr>
              <a:t>визначалася</a:t>
            </a:r>
            <a:r>
              <a:rPr lang="ru-RU" b="1" spc="150" dirty="0" smtClean="0">
                <a:ln w="11430"/>
                <a:solidFill>
                  <a:srgbClr val="F8F8F8"/>
                </a:solidFill>
                <a:effectLst>
                  <a:outerShdw blurRad="25400" algn="tl" rotWithShape="0">
                    <a:srgbClr val="000000">
                      <a:alpha val="43000"/>
                    </a:srgbClr>
                  </a:outerShdw>
                </a:effectLst>
              </a:rPr>
              <a:t> </a:t>
            </a:r>
            <a:r>
              <a:rPr lang="ru-RU" b="1" spc="150" dirty="0" err="1" smtClean="0">
                <a:ln w="11430"/>
                <a:solidFill>
                  <a:srgbClr val="F8F8F8"/>
                </a:solidFill>
                <a:effectLst>
                  <a:outerShdw blurRad="25400" algn="tl" rotWithShape="0">
                    <a:srgbClr val="000000">
                      <a:alpha val="43000"/>
                    </a:srgbClr>
                  </a:outerShdw>
                </a:effectLst>
              </a:rPr>
              <a:t>чотирма</a:t>
            </a:r>
            <a:r>
              <a:rPr lang="ru-RU" b="1" spc="150" dirty="0" smtClean="0">
                <a:ln w="11430"/>
                <a:solidFill>
                  <a:srgbClr val="F8F8F8"/>
                </a:solidFill>
                <a:effectLst>
                  <a:outerShdw blurRad="25400" algn="tl" rotWithShape="0">
                    <a:srgbClr val="000000">
                      <a:alpha val="43000"/>
                    </a:srgbClr>
                  </a:outerShdw>
                </a:effectLst>
              </a:rPr>
              <a:t> «</a:t>
            </a:r>
            <a:r>
              <a:rPr lang="ru-RU" b="1" spc="150" dirty="0" err="1" smtClean="0">
                <a:ln w="11430"/>
                <a:solidFill>
                  <a:srgbClr val="F8F8F8"/>
                </a:solidFill>
                <a:effectLst>
                  <a:outerShdw blurRad="25400" algn="tl" rotWithShape="0">
                    <a:srgbClr val="000000">
                      <a:alpha val="43000"/>
                    </a:srgbClr>
                  </a:outerShdw>
                </a:effectLst>
              </a:rPr>
              <a:t>Місцевими</a:t>
            </a:r>
            <a:r>
              <a:rPr lang="ru-RU" b="1" spc="150" dirty="0" smtClean="0">
                <a:ln w="11430"/>
                <a:solidFill>
                  <a:srgbClr val="F8F8F8"/>
                </a:solidFill>
                <a:effectLst>
                  <a:outerShdw blurRad="25400" algn="tl" rotWithShape="0">
                    <a:srgbClr val="000000">
                      <a:alpha val="43000"/>
                    </a:srgbClr>
                  </a:outerShdw>
                </a:effectLst>
              </a:rPr>
              <a:t> </a:t>
            </a:r>
            <a:r>
              <a:rPr lang="ru-RU" b="1" spc="150" dirty="0" err="1" smtClean="0">
                <a:ln w="11430"/>
                <a:solidFill>
                  <a:srgbClr val="F8F8F8"/>
                </a:solidFill>
                <a:effectLst>
                  <a:outerShdw blurRad="25400" algn="tl" rotWithShape="0">
                    <a:srgbClr val="000000">
                      <a:alpha val="43000"/>
                    </a:srgbClr>
                  </a:outerShdw>
                </a:effectLst>
              </a:rPr>
              <a:t>положеннями</a:t>
            </a:r>
            <a:r>
              <a:rPr lang="ru-RU" b="1" spc="150" dirty="0" smtClean="0">
                <a:ln w="11430"/>
                <a:solidFill>
                  <a:srgbClr val="F8F8F8"/>
                </a:solidFill>
                <a:effectLst>
                  <a:outerShdw blurRad="25400" algn="tl" rotWithShape="0">
                    <a:srgbClr val="000000">
                      <a:alpha val="43000"/>
                    </a:srgbClr>
                  </a:outerShdw>
                </a:effectLst>
              </a:rPr>
              <a:t>». </a:t>
            </a:r>
            <a:r>
              <a:rPr lang="ru-RU" b="1" spc="150" dirty="0" err="1" smtClean="0">
                <a:ln w="11430"/>
                <a:solidFill>
                  <a:srgbClr val="F8F8F8"/>
                </a:solidFill>
                <a:effectLst>
                  <a:outerShdw blurRad="25400" algn="tl" rotWithShape="0">
                    <a:srgbClr val="000000">
                      <a:alpha val="43000"/>
                    </a:srgbClr>
                  </a:outerShdw>
                </a:effectLst>
              </a:rPr>
              <a:t>Україна</a:t>
            </a:r>
            <a:r>
              <a:rPr lang="ru-RU" b="1" spc="150" dirty="0" smtClean="0">
                <a:ln w="11430"/>
                <a:solidFill>
                  <a:srgbClr val="F8F8F8"/>
                </a:solidFill>
                <a:effectLst>
                  <a:outerShdw blurRad="25400" algn="tl" rotWithShape="0">
                    <a:srgbClr val="000000">
                      <a:alpha val="43000"/>
                    </a:srgbClr>
                  </a:outerShdw>
                </a:effectLst>
              </a:rPr>
              <a:t> </a:t>
            </a:r>
            <a:r>
              <a:rPr lang="ru-RU" b="1" spc="150" dirty="0" err="1" smtClean="0">
                <a:ln w="11430"/>
                <a:solidFill>
                  <a:srgbClr val="F8F8F8"/>
                </a:solidFill>
                <a:effectLst>
                  <a:outerShdw blurRad="25400" algn="tl" rotWithShape="0">
                    <a:srgbClr val="000000">
                      <a:alpha val="43000"/>
                    </a:srgbClr>
                  </a:outerShdw>
                </a:effectLst>
              </a:rPr>
              <a:t>підпадала</a:t>
            </a:r>
            <a:r>
              <a:rPr lang="ru-RU" b="1" spc="150" dirty="0" smtClean="0">
                <a:ln w="11430"/>
                <a:solidFill>
                  <a:srgbClr val="F8F8F8"/>
                </a:solidFill>
                <a:effectLst>
                  <a:outerShdw blurRad="25400" algn="tl" rotWithShape="0">
                    <a:srgbClr val="000000">
                      <a:alpha val="43000"/>
                    </a:srgbClr>
                  </a:outerShdw>
                </a:effectLst>
              </a:rPr>
              <a:t> </a:t>
            </a:r>
            <a:r>
              <a:rPr lang="ru-RU" b="1" spc="150" dirty="0" err="1" smtClean="0">
                <a:ln w="11430"/>
                <a:solidFill>
                  <a:srgbClr val="F8F8F8"/>
                </a:solidFill>
                <a:effectLst>
                  <a:outerShdw blurRad="25400" algn="tl" rotWithShape="0">
                    <a:srgbClr val="000000">
                      <a:alpha val="43000"/>
                    </a:srgbClr>
                  </a:outerShdw>
                </a:effectLst>
              </a:rPr>
              <a:t>під</a:t>
            </a:r>
            <a:r>
              <a:rPr lang="ru-RU" b="1" spc="150" dirty="0" smtClean="0">
                <a:ln w="11430"/>
                <a:solidFill>
                  <a:srgbClr val="F8F8F8"/>
                </a:solidFill>
                <a:effectLst>
                  <a:outerShdw blurRad="25400" algn="tl" rotWithShape="0">
                    <a:srgbClr val="000000">
                      <a:alpha val="43000"/>
                    </a:srgbClr>
                  </a:outerShdw>
                </a:effectLst>
              </a:rPr>
              <a:t> </a:t>
            </a:r>
            <a:r>
              <a:rPr lang="ru-RU" b="1" spc="150" dirty="0" err="1" smtClean="0">
                <a:ln w="11430"/>
                <a:solidFill>
                  <a:srgbClr val="F8F8F8"/>
                </a:solidFill>
                <a:effectLst>
                  <a:outerShdw blurRad="25400" algn="tl" rotWithShape="0">
                    <a:srgbClr val="000000">
                      <a:alpha val="43000"/>
                    </a:srgbClr>
                  </a:outerShdw>
                </a:effectLst>
              </a:rPr>
              <a:t>дію</a:t>
            </a:r>
            <a:r>
              <a:rPr lang="ru-RU" b="1" spc="150" dirty="0" smtClean="0">
                <a:ln w="11430"/>
                <a:solidFill>
                  <a:srgbClr val="F8F8F8"/>
                </a:solidFill>
                <a:effectLst>
                  <a:outerShdw blurRad="25400" algn="tl" rotWithShape="0">
                    <a:srgbClr val="000000">
                      <a:alpha val="43000"/>
                    </a:srgbClr>
                  </a:outerShdw>
                </a:effectLst>
              </a:rPr>
              <a:t> </a:t>
            </a:r>
            <a:r>
              <a:rPr lang="ru-RU" b="1" spc="150" dirty="0" err="1" smtClean="0">
                <a:ln w="11430"/>
                <a:solidFill>
                  <a:srgbClr val="F8F8F8"/>
                </a:solidFill>
                <a:effectLst>
                  <a:outerShdw blurRad="25400" algn="tl" rotWithShape="0">
                    <a:srgbClr val="000000">
                      <a:alpha val="43000"/>
                    </a:srgbClr>
                  </a:outerShdw>
                </a:effectLst>
              </a:rPr>
              <a:t>трьох</a:t>
            </a:r>
            <a:r>
              <a:rPr lang="ru-RU" b="1" spc="150" dirty="0" smtClean="0">
                <a:ln w="11430"/>
                <a:solidFill>
                  <a:srgbClr val="F8F8F8"/>
                </a:solidFill>
                <a:effectLst>
                  <a:outerShdw blurRad="25400" algn="tl" rotWithShape="0">
                    <a:srgbClr val="000000">
                      <a:alpha val="43000"/>
                    </a:srgbClr>
                  </a:outerShdw>
                </a:effectLst>
              </a:rPr>
              <a:t> </a:t>
            </a:r>
            <a:r>
              <a:rPr lang="ru-RU" b="1" spc="150" dirty="0" err="1" smtClean="0">
                <a:ln w="11430"/>
                <a:solidFill>
                  <a:srgbClr val="F8F8F8"/>
                </a:solidFill>
                <a:effectLst>
                  <a:outerShdw blurRad="25400" algn="tl" rotWithShape="0">
                    <a:srgbClr val="000000">
                      <a:alpha val="43000"/>
                    </a:srgbClr>
                  </a:outerShdw>
                </a:effectLst>
              </a:rPr>
              <a:t>із</a:t>
            </a:r>
            <a:r>
              <a:rPr lang="ru-RU" b="1" spc="150" dirty="0" smtClean="0">
                <a:ln w="11430"/>
                <a:solidFill>
                  <a:srgbClr val="F8F8F8"/>
                </a:solidFill>
                <a:effectLst>
                  <a:outerShdw blurRad="25400" algn="tl" rotWithShape="0">
                    <a:srgbClr val="000000">
                      <a:alpha val="43000"/>
                    </a:srgbClr>
                  </a:outerShdw>
                </a:effectLst>
              </a:rPr>
              <a:t> них. </a:t>
            </a:r>
            <a:r>
              <a:rPr lang="ru-RU" b="1" spc="150" dirty="0" err="1" smtClean="0">
                <a:ln w="11430"/>
                <a:solidFill>
                  <a:srgbClr val="F8F8F8"/>
                </a:solidFill>
                <a:effectLst>
                  <a:outerShdw blurRad="25400" algn="tl" rotWithShape="0">
                    <a:srgbClr val="000000">
                      <a:alpha val="43000"/>
                    </a:srgbClr>
                  </a:outerShdw>
                </a:effectLst>
              </a:rPr>
              <a:t>Найвищі</a:t>
            </a:r>
            <a:r>
              <a:rPr lang="ru-RU" b="1" spc="150" dirty="0" smtClean="0">
                <a:ln w="11430"/>
                <a:solidFill>
                  <a:srgbClr val="F8F8F8"/>
                </a:solidFill>
                <a:effectLst>
                  <a:outerShdw blurRad="25400" algn="tl" rotWithShape="0">
                    <a:srgbClr val="000000">
                      <a:alpha val="43000"/>
                    </a:srgbClr>
                  </a:outerShdw>
                </a:effectLst>
              </a:rPr>
              <a:t> </a:t>
            </a:r>
            <a:r>
              <a:rPr lang="ru-RU" b="1" spc="150" dirty="0" err="1" smtClean="0">
                <a:ln w="11430"/>
                <a:solidFill>
                  <a:srgbClr val="F8F8F8"/>
                </a:solidFill>
                <a:effectLst>
                  <a:outerShdw blurRad="25400" algn="tl" rotWithShape="0">
                    <a:srgbClr val="000000">
                      <a:alpha val="43000"/>
                    </a:srgbClr>
                  </a:outerShdw>
                </a:effectLst>
              </a:rPr>
              <a:t>розміри</a:t>
            </a:r>
            <a:r>
              <a:rPr lang="ru-RU" b="1" spc="150" dirty="0" smtClean="0">
                <a:ln w="11430"/>
                <a:solidFill>
                  <a:srgbClr val="F8F8F8"/>
                </a:solidFill>
                <a:effectLst>
                  <a:outerShdw blurRad="25400" algn="tl" rotWithShape="0">
                    <a:srgbClr val="000000">
                      <a:alpha val="43000"/>
                    </a:srgbClr>
                  </a:outerShdw>
                </a:effectLst>
              </a:rPr>
              <a:t> </a:t>
            </a:r>
            <a:r>
              <a:rPr lang="ru-RU" b="1" spc="150" dirty="0" err="1" smtClean="0">
                <a:ln w="11430"/>
                <a:solidFill>
                  <a:srgbClr val="F8F8F8"/>
                </a:solidFill>
                <a:effectLst>
                  <a:outerShdw blurRad="25400" algn="tl" rotWithShape="0">
                    <a:srgbClr val="000000">
                      <a:alpha val="43000"/>
                    </a:srgbClr>
                  </a:outerShdw>
                </a:effectLst>
              </a:rPr>
              <a:t>наділів</a:t>
            </a:r>
            <a:r>
              <a:rPr lang="ru-RU" b="1" spc="150" dirty="0" smtClean="0">
                <a:ln w="11430"/>
                <a:solidFill>
                  <a:srgbClr val="F8F8F8"/>
                </a:solidFill>
                <a:effectLst>
                  <a:outerShdw blurRad="25400" algn="tl" rotWithShape="0">
                    <a:srgbClr val="000000">
                      <a:alpha val="43000"/>
                    </a:srgbClr>
                  </a:outerShdw>
                </a:effectLst>
              </a:rPr>
              <a:t> </a:t>
            </a:r>
            <a:r>
              <a:rPr lang="ru-RU" b="1" spc="150" dirty="0" err="1" smtClean="0">
                <a:ln w="11430"/>
                <a:solidFill>
                  <a:srgbClr val="F8F8F8"/>
                </a:solidFill>
                <a:effectLst>
                  <a:outerShdw blurRad="25400" algn="tl" rotWithShape="0">
                    <a:srgbClr val="000000">
                      <a:alpha val="43000"/>
                    </a:srgbClr>
                  </a:outerShdw>
                </a:effectLst>
              </a:rPr>
              <a:t>коливалися</a:t>
            </a:r>
            <a:r>
              <a:rPr lang="ru-RU" b="1" spc="150" dirty="0" smtClean="0">
                <a:ln w="11430"/>
                <a:solidFill>
                  <a:srgbClr val="F8F8F8"/>
                </a:solidFill>
                <a:effectLst>
                  <a:outerShdw blurRad="25400" algn="tl" rotWithShape="0">
                    <a:srgbClr val="000000">
                      <a:alpha val="43000"/>
                    </a:srgbClr>
                  </a:outerShdw>
                </a:effectLst>
              </a:rPr>
              <a:t> тут </a:t>
            </a:r>
            <a:r>
              <a:rPr lang="ru-RU" b="1" spc="150" dirty="0" err="1" smtClean="0">
                <a:ln w="11430"/>
                <a:solidFill>
                  <a:srgbClr val="F8F8F8"/>
                </a:solidFill>
                <a:effectLst>
                  <a:outerShdw blurRad="25400" algn="tl" rotWithShape="0">
                    <a:srgbClr val="000000">
                      <a:alpha val="43000"/>
                    </a:srgbClr>
                  </a:outerShdw>
                </a:effectLst>
              </a:rPr>
              <a:t>від</a:t>
            </a:r>
            <a:r>
              <a:rPr lang="ru-RU" b="1" spc="150" dirty="0" smtClean="0">
                <a:ln w="11430"/>
                <a:solidFill>
                  <a:srgbClr val="F8F8F8"/>
                </a:solidFill>
                <a:effectLst>
                  <a:outerShdw blurRad="25400" algn="tl" rotWithShape="0">
                    <a:srgbClr val="000000">
                      <a:alpha val="43000"/>
                    </a:srgbClr>
                  </a:outerShdw>
                </a:effectLst>
              </a:rPr>
              <a:t> 3 до 12 десятин на </a:t>
            </a:r>
            <a:r>
              <a:rPr lang="ru-RU" b="1" spc="150" dirty="0" err="1" smtClean="0">
                <a:ln w="11430"/>
                <a:solidFill>
                  <a:srgbClr val="F8F8F8"/>
                </a:solidFill>
                <a:effectLst>
                  <a:outerShdw blurRad="25400" algn="tl" rotWithShape="0">
                    <a:srgbClr val="000000">
                      <a:alpha val="43000"/>
                    </a:srgbClr>
                  </a:outerShdw>
                </a:effectLst>
              </a:rPr>
              <a:t>ревізьку</a:t>
            </a:r>
            <a:r>
              <a:rPr lang="ru-RU" b="1" spc="150" dirty="0" smtClean="0">
                <a:ln w="11430"/>
                <a:solidFill>
                  <a:srgbClr val="F8F8F8"/>
                </a:solidFill>
                <a:effectLst>
                  <a:outerShdw blurRad="25400" algn="tl" rotWithShape="0">
                    <a:srgbClr val="000000">
                      <a:alpha val="43000"/>
                    </a:srgbClr>
                  </a:outerShdw>
                </a:effectLst>
              </a:rPr>
              <a:t> душу (</a:t>
            </a:r>
            <a:r>
              <a:rPr lang="ru-RU" b="1" spc="150" dirty="0" err="1" smtClean="0">
                <a:ln w="11430"/>
                <a:solidFill>
                  <a:srgbClr val="F8F8F8"/>
                </a:solidFill>
                <a:effectLst>
                  <a:outerShdw blurRad="25400" algn="tl" rotWithShape="0">
                    <a:srgbClr val="000000">
                      <a:alpha val="43000"/>
                    </a:srgbClr>
                  </a:outerShdw>
                </a:effectLst>
              </a:rPr>
              <a:t>причому</a:t>
            </a:r>
            <a:r>
              <a:rPr lang="ru-RU" b="1" spc="150" dirty="0" smtClean="0">
                <a:ln w="11430"/>
                <a:solidFill>
                  <a:srgbClr val="F8F8F8"/>
                </a:solidFill>
                <a:effectLst>
                  <a:outerShdw blurRad="25400" algn="tl" rotWithShape="0">
                    <a:srgbClr val="000000">
                      <a:alpha val="43000"/>
                    </a:srgbClr>
                  </a:outerShdw>
                </a:effectLst>
              </a:rPr>
              <a:t> </a:t>
            </a:r>
            <a:r>
              <a:rPr lang="ru-RU" b="1" spc="150" dirty="0" err="1" smtClean="0">
                <a:ln w="11430"/>
                <a:solidFill>
                  <a:srgbClr val="F8F8F8"/>
                </a:solidFill>
                <a:effectLst>
                  <a:outerShdw blurRad="25400" algn="tl" rotWithShape="0">
                    <a:srgbClr val="000000">
                      <a:alpha val="43000"/>
                    </a:srgbClr>
                  </a:outerShdw>
                </a:effectLst>
              </a:rPr>
              <a:t>найбільші</a:t>
            </a:r>
            <a:r>
              <a:rPr lang="ru-RU" b="1" spc="150" dirty="0" smtClean="0">
                <a:ln w="11430"/>
                <a:solidFill>
                  <a:srgbClr val="F8F8F8"/>
                </a:solidFill>
                <a:effectLst>
                  <a:outerShdw blurRad="25400" algn="tl" rotWithShape="0">
                    <a:srgbClr val="000000">
                      <a:alpha val="43000"/>
                    </a:srgbClr>
                  </a:outerShdw>
                </a:effectLst>
              </a:rPr>
              <a:t> </a:t>
            </a:r>
            <a:r>
              <a:rPr lang="ru-RU" b="1" spc="150" dirty="0" err="1" smtClean="0">
                <a:ln w="11430"/>
                <a:solidFill>
                  <a:srgbClr val="F8F8F8"/>
                </a:solidFill>
                <a:effectLst>
                  <a:outerShdw blurRad="25400" algn="tl" rotWithShape="0">
                    <a:srgbClr val="000000">
                      <a:alpha val="43000"/>
                    </a:srgbClr>
                  </a:outerShdw>
                </a:effectLst>
              </a:rPr>
              <a:t>показники</a:t>
            </a:r>
            <a:r>
              <a:rPr lang="ru-RU" b="1" spc="150" dirty="0" smtClean="0">
                <a:ln w="11430"/>
                <a:solidFill>
                  <a:srgbClr val="F8F8F8"/>
                </a:solidFill>
                <a:effectLst>
                  <a:outerShdw blurRad="25400" algn="tl" rotWithShape="0">
                    <a:srgbClr val="000000">
                      <a:alpha val="43000"/>
                    </a:srgbClr>
                  </a:outerShdw>
                </a:effectLst>
              </a:rPr>
              <a:t> припадали на </a:t>
            </a:r>
            <a:r>
              <a:rPr lang="ru-RU" b="1" spc="150" dirty="0" err="1" smtClean="0">
                <a:ln w="11430"/>
                <a:solidFill>
                  <a:srgbClr val="F8F8F8"/>
                </a:solidFill>
                <a:effectLst>
                  <a:outerShdw blurRad="25400" algn="tl" rotWithShape="0">
                    <a:srgbClr val="000000">
                      <a:alpha val="43000"/>
                    </a:srgbClr>
                  </a:outerShdw>
                </a:effectLst>
              </a:rPr>
              <a:t>Степовий</a:t>
            </a:r>
            <a:r>
              <a:rPr lang="ru-RU" b="1" spc="150" dirty="0" smtClean="0">
                <a:ln w="11430"/>
                <a:solidFill>
                  <a:srgbClr val="F8F8F8"/>
                </a:solidFill>
                <a:effectLst>
                  <a:outerShdw blurRad="25400" algn="tl" rotWithShape="0">
                    <a:srgbClr val="000000">
                      <a:alpha val="43000"/>
                    </a:srgbClr>
                  </a:outerShdw>
                </a:effectLst>
              </a:rPr>
              <a:t> </a:t>
            </a:r>
            <a:r>
              <a:rPr lang="ru-RU" b="1" spc="150" dirty="0" err="1" smtClean="0">
                <a:ln w="11430"/>
                <a:solidFill>
                  <a:srgbClr val="F8F8F8"/>
                </a:solidFill>
                <a:effectLst>
                  <a:outerShdw blurRad="25400" algn="tl" rotWithShape="0">
                    <a:srgbClr val="000000">
                      <a:alpha val="43000"/>
                    </a:srgbClr>
                  </a:outerShdw>
                </a:effectLst>
              </a:rPr>
              <a:t>регіон</a:t>
            </a:r>
            <a:r>
              <a:rPr lang="ru-RU" b="1" spc="150" dirty="0" smtClean="0">
                <a:ln w="11430"/>
                <a:solidFill>
                  <a:srgbClr val="F8F8F8"/>
                </a:solidFill>
                <a:effectLst>
                  <a:outerShdw blurRad="25400" algn="tl" rotWithShape="0">
                    <a:srgbClr val="000000">
                      <a:alpha val="43000"/>
                    </a:srgbClr>
                  </a:outerShdw>
                </a:effectLst>
              </a:rPr>
              <a:t>), </a:t>
            </a:r>
            <a:r>
              <a:rPr lang="ru-RU" b="1" spc="150" dirty="0" err="1" smtClean="0">
                <a:ln w="11430"/>
                <a:solidFill>
                  <a:srgbClr val="F8F8F8"/>
                </a:solidFill>
                <a:effectLst>
                  <a:outerShdw blurRad="25400" algn="tl" rotWithShape="0">
                    <a:srgbClr val="000000">
                      <a:alpha val="43000"/>
                    </a:srgbClr>
                  </a:outerShdw>
                </a:effectLst>
              </a:rPr>
              <a:t>нижчі</a:t>
            </a:r>
            <a:r>
              <a:rPr lang="ru-RU" b="1" spc="150" dirty="0" smtClean="0">
                <a:ln w="11430"/>
                <a:solidFill>
                  <a:srgbClr val="F8F8F8"/>
                </a:solidFill>
                <a:effectLst>
                  <a:outerShdw blurRad="25400" algn="tl" rotWithShape="0">
                    <a:srgbClr val="000000">
                      <a:alpha val="43000"/>
                    </a:srgbClr>
                  </a:outerShdw>
                </a:effectLst>
              </a:rPr>
              <a:t> </a:t>
            </a:r>
            <a:r>
              <a:rPr lang="ru-RU" b="1" spc="150" dirty="0" err="1" smtClean="0">
                <a:ln w="11430"/>
                <a:solidFill>
                  <a:srgbClr val="F8F8F8"/>
                </a:solidFill>
                <a:effectLst>
                  <a:outerShdw blurRad="25400" algn="tl" rotWithShape="0">
                    <a:srgbClr val="000000">
                      <a:alpha val="43000"/>
                    </a:srgbClr>
                  </a:outerShdw>
                </a:effectLst>
              </a:rPr>
              <a:t>були</a:t>
            </a:r>
            <a:r>
              <a:rPr lang="ru-RU" b="1" spc="150" dirty="0" smtClean="0">
                <a:ln w="11430"/>
                <a:solidFill>
                  <a:srgbClr val="F8F8F8"/>
                </a:solidFill>
                <a:effectLst>
                  <a:outerShdw blurRad="25400" algn="tl" rotWithShape="0">
                    <a:srgbClr val="000000">
                      <a:alpha val="43000"/>
                    </a:srgbClr>
                  </a:outerShdw>
                </a:effectLst>
              </a:rPr>
              <a:t> </a:t>
            </a:r>
            <a:r>
              <a:rPr lang="ru-RU" b="1" spc="150" dirty="0" err="1" smtClean="0">
                <a:ln w="11430"/>
                <a:solidFill>
                  <a:srgbClr val="F8F8F8"/>
                </a:solidFill>
                <a:effectLst>
                  <a:outerShdw blurRad="25400" algn="tl" rotWithShape="0">
                    <a:srgbClr val="000000">
                      <a:alpha val="43000"/>
                    </a:srgbClr>
                  </a:outerShdw>
                </a:effectLst>
              </a:rPr>
              <a:t>на</a:t>
            </a:r>
            <a:r>
              <a:rPr lang="ru-RU" b="1" spc="150" dirty="0" smtClean="0">
                <a:ln w="11430"/>
                <a:solidFill>
                  <a:srgbClr val="F8F8F8"/>
                </a:solidFill>
                <a:effectLst>
                  <a:outerShdw blurRad="25400" algn="tl" rotWithShape="0">
                    <a:srgbClr val="000000">
                      <a:alpha val="43000"/>
                    </a:srgbClr>
                  </a:outerShdw>
                </a:effectLst>
              </a:rPr>
              <a:t> </a:t>
            </a:r>
            <a:r>
              <a:rPr lang="ru-RU" b="1" spc="150" dirty="0" err="1" smtClean="0">
                <a:ln w="11430"/>
                <a:solidFill>
                  <a:srgbClr val="F8F8F8"/>
                </a:solidFill>
                <a:effectLst>
                  <a:outerShdw blurRad="25400" algn="tl" rotWithShape="0">
                    <a:srgbClr val="000000">
                      <a:alpha val="43000"/>
                    </a:srgbClr>
                  </a:outerShdw>
                </a:effectLst>
              </a:rPr>
              <a:t>третину</a:t>
            </a:r>
            <a:r>
              <a:rPr lang="ru-RU" b="1" spc="150" dirty="0" smtClean="0">
                <a:ln w="11430"/>
                <a:solidFill>
                  <a:srgbClr val="F8F8F8"/>
                </a:solidFill>
                <a:effectLst>
                  <a:outerShdw blurRad="25400" algn="tl" rotWithShape="0">
                    <a:srgbClr val="000000">
                      <a:alpha val="43000"/>
                    </a:srgbClr>
                  </a:outerShdw>
                </a:effectLst>
              </a:rPr>
              <a:t> </a:t>
            </a:r>
            <a:r>
              <a:rPr lang="ru-RU" b="1" spc="150" dirty="0" err="1" smtClean="0">
                <a:ln w="11430"/>
                <a:solidFill>
                  <a:srgbClr val="F8F8F8"/>
                </a:solidFill>
                <a:effectLst>
                  <a:outerShdw blurRad="25400" algn="tl" rotWithShape="0">
                    <a:srgbClr val="000000">
                      <a:alpha val="43000"/>
                    </a:srgbClr>
                  </a:outerShdw>
                </a:effectLst>
              </a:rPr>
              <a:t>менші</a:t>
            </a:r>
            <a:r>
              <a:rPr lang="ru-RU" b="1" spc="150" dirty="0" smtClean="0">
                <a:ln w="11430"/>
                <a:solidFill>
                  <a:srgbClr val="F8F8F8"/>
                </a:solidFill>
                <a:effectLst>
                  <a:outerShdw blurRad="25400" algn="tl" rotWithShape="0">
                    <a:srgbClr val="000000">
                      <a:alpha val="43000"/>
                    </a:srgbClr>
                  </a:outerShdw>
                </a:effectLst>
              </a:rPr>
              <a:t>. На </a:t>
            </a:r>
            <a:r>
              <a:rPr lang="ru-RU" b="1" spc="150" dirty="0" err="1" smtClean="0">
                <a:ln w="11430"/>
                <a:solidFill>
                  <a:srgbClr val="F8F8F8"/>
                </a:solidFill>
                <a:effectLst>
                  <a:outerShdw blurRad="25400" algn="tl" rotWithShape="0">
                    <a:srgbClr val="000000">
                      <a:alpha val="43000"/>
                    </a:srgbClr>
                  </a:outerShdw>
                </a:effectLst>
              </a:rPr>
              <a:t>Лівобережжі</a:t>
            </a:r>
            <a:r>
              <a:rPr lang="ru-RU" b="1" spc="150" dirty="0" smtClean="0">
                <a:ln w="11430"/>
                <a:solidFill>
                  <a:srgbClr val="F8F8F8"/>
                </a:solidFill>
                <a:effectLst>
                  <a:outerShdw blurRad="25400" algn="tl" rotWithShape="0">
                    <a:srgbClr val="000000">
                      <a:alpha val="43000"/>
                    </a:srgbClr>
                  </a:outerShdw>
                </a:effectLst>
              </a:rPr>
              <a:t> землею </a:t>
            </a:r>
            <a:r>
              <a:rPr lang="ru-RU" b="1" spc="150" dirty="0" err="1" smtClean="0">
                <a:ln w="11430"/>
                <a:solidFill>
                  <a:srgbClr val="F8F8F8"/>
                </a:solidFill>
                <a:effectLst>
                  <a:outerShdw blurRad="25400" algn="tl" rotWithShape="0">
                    <a:srgbClr val="000000">
                      <a:alpha val="43000"/>
                    </a:srgbClr>
                  </a:outerShdw>
                </a:effectLst>
              </a:rPr>
              <a:t>наділяли</a:t>
            </a:r>
            <a:r>
              <a:rPr lang="ru-RU" b="1" spc="150" dirty="0" smtClean="0">
                <a:ln w="11430"/>
                <a:solidFill>
                  <a:srgbClr val="F8F8F8"/>
                </a:solidFill>
                <a:effectLst>
                  <a:outerShdw blurRad="25400" algn="tl" rotWithShape="0">
                    <a:srgbClr val="000000">
                      <a:alpha val="43000"/>
                    </a:srgbClr>
                  </a:outerShdw>
                </a:effectLst>
              </a:rPr>
              <a:t> </a:t>
            </a:r>
            <a:r>
              <a:rPr lang="ru-RU" b="1" spc="150" dirty="0" err="1" smtClean="0">
                <a:ln w="11430"/>
                <a:solidFill>
                  <a:srgbClr val="F8F8F8"/>
                </a:solidFill>
                <a:effectLst>
                  <a:outerShdw blurRad="25400" algn="tl" rotWithShape="0">
                    <a:srgbClr val="000000">
                      <a:alpha val="43000"/>
                    </a:srgbClr>
                  </a:outerShdw>
                </a:effectLst>
              </a:rPr>
              <a:t>згідно</a:t>
            </a:r>
            <a:r>
              <a:rPr lang="ru-RU" b="1" spc="150" dirty="0" smtClean="0">
                <a:ln w="11430"/>
                <a:solidFill>
                  <a:srgbClr val="F8F8F8"/>
                </a:solidFill>
                <a:effectLst>
                  <a:outerShdw blurRad="25400" algn="tl" rotWithShape="0">
                    <a:srgbClr val="000000">
                      <a:alpha val="43000"/>
                    </a:srgbClr>
                  </a:outerShdw>
                </a:effectLst>
              </a:rPr>
              <a:t> </a:t>
            </a:r>
            <a:r>
              <a:rPr lang="ru-RU" b="1" spc="150" dirty="0" err="1" smtClean="0">
                <a:ln w="11430"/>
                <a:solidFill>
                  <a:srgbClr val="F8F8F8"/>
                </a:solidFill>
                <a:effectLst>
                  <a:outerShdw blurRad="25400" algn="tl" rotWithShape="0">
                    <a:srgbClr val="000000">
                      <a:alpha val="43000"/>
                    </a:srgbClr>
                  </a:outerShdw>
                </a:effectLst>
              </a:rPr>
              <a:t>зі</a:t>
            </a:r>
            <a:r>
              <a:rPr lang="ru-RU" b="1" spc="150" dirty="0" smtClean="0">
                <a:ln w="11430"/>
                <a:solidFill>
                  <a:srgbClr val="F8F8F8"/>
                </a:solidFill>
                <a:effectLst>
                  <a:outerShdw blurRad="25400" algn="tl" rotWithShape="0">
                    <a:srgbClr val="000000">
                      <a:alpha val="43000"/>
                    </a:srgbClr>
                  </a:outerShdw>
                </a:effectLst>
              </a:rPr>
              <a:t> </a:t>
            </a:r>
            <a:r>
              <a:rPr lang="ru-RU" b="1" spc="150" dirty="0" err="1" smtClean="0">
                <a:ln w="11430"/>
                <a:solidFill>
                  <a:srgbClr val="F8F8F8"/>
                </a:solidFill>
                <a:effectLst>
                  <a:outerShdw blurRad="25400" algn="tl" rotWithShape="0">
                    <a:srgbClr val="000000">
                      <a:alpha val="43000"/>
                    </a:srgbClr>
                  </a:outerShdw>
                </a:effectLst>
              </a:rPr>
              <a:t>спадково-сімейним</a:t>
            </a:r>
            <a:r>
              <a:rPr lang="ru-RU" b="1" spc="150" dirty="0" smtClean="0">
                <a:ln w="11430"/>
                <a:solidFill>
                  <a:srgbClr val="F8F8F8"/>
                </a:solidFill>
                <a:effectLst>
                  <a:outerShdw blurRad="25400" algn="tl" rotWithShape="0">
                    <a:srgbClr val="000000">
                      <a:alpha val="43000"/>
                    </a:srgbClr>
                  </a:outerShdw>
                </a:effectLst>
              </a:rPr>
              <a:t> принципом, </a:t>
            </a:r>
            <a:r>
              <a:rPr lang="ru-RU" b="1" spc="150" dirty="0" err="1" smtClean="0">
                <a:ln w="11430"/>
                <a:solidFill>
                  <a:srgbClr val="F8F8F8"/>
                </a:solidFill>
                <a:effectLst>
                  <a:outerShdw blurRad="25400" algn="tl" rotWithShape="0">
                    <a:srgbClr val="000000">
                      <a:alpha val="43000"/>
                    </a:srgbClr>
                  </a:outerShdw>
                </a:effectLst>
              </a:rPr>
              <a:t>і</a:t>
            </a:r>
            <a:r>
              <a:rPr lang="ru-RU" b="1" spc="150" dirty="0" smtClean="0">
                <a:ln w="11430"/>
                <a:solidFill>
                  <a:srgbClr val="F8F8F8"/>
                </a:solidFill>
                <a:effectLst>
                  <a:outerShdw blurRad="25400" algn="tl" rotWithShape="0">
                    <a:srgbClr val="000000">
                      <a:alpha val="43000"/>
                    </a:srgbClr>
                  </a:outerShdw>
                </a:effectLst>
              </a:rPr>
              <a:t> </a:t>
            </a:r>
            <a:r>
              <a:rPr lang="ru-RU" b="1" spc="150" dirty="0" err="1" smtClean="0">
                <a:ln w="11430"/>
                <a:solidFill>
                  <a:srgbClr val="F8F8F8"/>
                </a:solidFill>
                <a:effectLst>
                  <a:outerShdw blurRad="25400" algn="tl" rotWithShape="0">
                    <a:srgbClr val="000000">
                      <a:alpha val="43000"/>
                    </a:srgbClr>
                  </a:outerShdw>
                </a:effectLst>
              </a:rPr>
              <a:t>відробітки</a:t>
            </a:r>
            <a:r>
              <a:rPr lang="ru-RU" b="1" spc="150" dirty="0" smtClean="0">
                <a:ln w="11430"/>
                <a:solidFill>
                  <a:srgbClr val="F8F8F8"/>
                </a:solidFill>
                <a:effectLst>
                  <a:outerShdw blurRad="25400" algn="tl" rotWithShape="0">
                    <a:srgbClr val="000000">
                      <a:alpha val="43000"/>
                    </a:srgbClr>
                  </a:outerShdw>
                </a:effectLst>
              </a:rPr>
              <a:t> тут </a:t>
            </a:r>
            <a:r>
              <a:rPr lang="ru-RU" b="1" spc="150" dirty="0" err="1" smtClean="0">
                <a:ln w="11430"/>
                <a:solidFill>
                  <a:srgbClr val="F8F8F8"/>
                </a:solidFill>
                <a:effectLst>
                  <a:outerShdw blurRad="25400" algn="tl" rotWithShape="0">
                    <a:srgbClr val="000000">
                      <a:alpha val="43000"/>
                    </a:srgbClr>
                  </a:outerShdw>
                </a:effectLst>
              </a:rPr>
              <a:t>були</a:t>
            </a:r>
            <a:r>
              <a:rPr lang="ru-RU" b="1" spc="150" dirty="0" smtClean="0">
                <a:ln w="11430"/>
                <a:solidFill>
                  <a:srgbClr val="F8F8F8"/>
                </a:solidFill>
                <a:effectLst>
                  <a:outerShdw blurRad="25400" algn="tl" rotWithShape="0">
                    <a:srgbClr val="000000">
                      <a:alpha val="43000"/>
                    </a:srgbClr>
                  </a:outerShdw>
                </a:effectLst>
              </a:rPr>
              <a:t> </a:t>
            </a:r>
            <a:r>
              <a:rPr lang="ru-RU" b="1" spc="150" dirty="0" err="1" smtClean="0">
                <a:ln w="11430"/>
                <a:solidFill>
                  <a:srgbClr val="F8F8F8"/>
                </a:solidFill>
                <a:effectLst>
                  <a:outerShdw blurRad="25400" algn="tl" rotWithShape="0">
                    <a:srgbClr val="000000">
                      <a:alpha val="43000"/>
                    </a:srgbClr>
                  </a:outerShdw>
                </a:effectLst>
              </a:rPr>
              <a:t>вищі</a:t>
            </a:r>
            <a:r>
              <a:rPr lang="ru-RU" b="1" spc="150" dirty="0" smtClean="0">
                <a:ln w="11430"/>
                <a:solidFill>
                  <a:srgbClr val="F8F8F8"/>
                </a:solidFill>
                <a:effectLst>
                  <a:outerShdw blurRad="25400" algn="tl" rotWithShape="0">
                    <a:srgbClr val="000000">
                      <a:alpha val="43000"/>
                    </a:srgbClr>
                  </a:outerShdw>
                </a:effectLst>
              </a:rPr>
              <a:t>, у </a:t>
            </a:r>
            <a:r>
              <a:rPr lang="ru-RU" b="1" spc="150" dirty="0" err="1" smtClean="0">
                <a:ln w="11430"/>
                <a:solidFill>
                  <a:srgbClr val="F8F8F8"/>
                </a:solidFill>
                <a:effectLst>
                  <a:outerShdw blurRad="25400" algn="tl" rotWithShape="0">
                    <a:srgbClr val="000000">
                      <a:alpha val="43000"/>
                    </a:srgbClr>
                  </a:outerShdw>
                </a:effectLst>
              </a:rPr>
              <a:t>Київській</a:t>
            </a:r>
            <a:r>
              <a:rPr lang="ru-RU" b="1" spc="150" dirty="0" smtClean="0">
                <a:ln w="11430"/>
                <a:solidFill>
                  <a:srgbClr val="F8F8F8"/>
                </a:solidFill>
                <a:effectLst>
                  <a:outerShdw blurRad="25400" algn="tl" rotWithShape="0">
                    <a:srgbClr val="000000">
                      <a:alpha val="43000"/>
                    </a:srgbClr>
                  </a:outerShdw>
                </a:effectLst>
              </a:rPr>
              <a:t>, </a:t>
            </a:r>
            <a:r>
              <a:rPr lang="ru-RU" b="1" spc="150" dirty="0" err="1" smtClean="0">
                <a:ln w="11430"/>
                <a:solidFill>
                  <a:srgbClr val="F8F8F8"/>
                </a:solidFill>
                <a:effectLst>
                  <a:outerShdw blurRad="25400" algn="tl" rotWithShape="0">
                    <a:srgbClr val="000000">
                      <a:alpha val="43000"/>
                    </a:srgbClr>
                  </a:outerShdw>
                </a:effectLst>
              </a:rPr>
              <a:t>Подільській</a:t>
            </a:r>
            <a:r>
              <a:rPr lang="ru-RU" b="1" spc="150" dirty="0" smtClean="0">
                <a:ln w="11430"/>
                <a:solidFill>
                  <a:srgbClr val="F8F8F8"/>
                </a:solidFill>
                <a:effectLst>
                  <a:outerShdw blurRad="25400" algn="tl" rotWithShape="0">
                    <a:srgbClr val="000000">
                      <a:alpha val="43000"/>
                    </a:srgbClr>
                  </a:outerShdw>
                </a:effectLst>
              </a:rPr>
              <a:t> та </a:t>
            </a:r>
            <a:r>
              <a:rPr lang="ru-RU" b="1" spc="150" dirty="0" err="1" smtClean="0">
                <a:ln w="11430"/>
                <a:solidFill>
                  <a:srgbClr val="F8F8F8"/>
                </a:solidFill>
                <a:effectLst>
                  <a:outerShdw blurRad="25400" algn="tl" rotWithShape="0">
                    <a:srgbClr val="000000">
                      <a:alpha val="43000"/>
                    </a:srgbClr>
                  </a:outerShdw>
                </a:effectLst>
              </a:rPr>
              <a:t>Волинській</a:t>
            </a:r>
            <a:r>
              <a:rPr lang="ru-RU" b="1" spc="150" dirty="0" smtClean="0">
                <a:ln w="11430"/>
                <a:solidFill>
                  <a:srgbClr val="F8F8F8"/>
                </a:solidFill>
                <a:effectLst>
                  <a:outerShdw blurRad="25400" algn="tl" rotWithShape="0">
                    <a:srgbClr val="000000">
                      <a:alpha val="43000"/>
                    </a:srgbClr>
                  </a:outerShdw>
                </a:effectLst>
              </a:rPr>
              <a:t> </a:t>
            </a:r>
            <a:r>
              <a:rPr lang="ru-RU" b="1" spc="150" dirty="0" err="1" smtClean="0">
                <a:ln w="11430"/>
                <a:solidFill>
                  <a:srgbClr val="F8F8F8"/>
                </a:solidFill>
                <a:effectLst>
                  <a:outerShdw blurRad="25400" algn="tl" rotWithShape="0">
                    <a:srgbClr val="000000">
                      <a:alpha val="43000"/>
                    </a:srgbClr>
                  </a:outerShdw>
                </a:effectLst>
              </a:rPr>
              <a:t>губерніях</a:t>
            </a:r>
            <a:r>
              <a:rPr lang="ru-RU" b="1" spc="150" dirty="0" smtClean="0">
                <a:ln w="11430"/>
                <a:solidFill>
                  <a:srgbClr val="F8F8F8"/>
                </a:solidFill>
                <a:effectLst>
                  <a:outerShdw blurRad="25400" algn="tl" rotWithShape="0">
                    <a:srgbClr val="000000">
                      <a:alpha val="43000"/>
                    </a:srgbClr>
                  </a:outerShdw>
                </a:effectLst>
              </a:rPr>
              <a:t> — за </a:t>
            </a:r>
            <a:r>
              <a:rPr lang="ru-RU" b="1" spc="150" dirty="0" err="1" smtClean="0">
                <a:ln w="11430"/>
                <a:solidFill>
                  <a:srgbClr val="F8F8F8"/>
                </a:solidFill>
                <a:effectLst>
                  <a:outerShdw blurRad="25400" algn="tl" rotWithShape="0">
                    <a:srgbClr val="000000">
                      <a:alpha val="43000"/>
                    </a:srgbClr>
                  </a:outerShdw>
                </a:effectLst>
              </a:rPr>
              <a:t>інвентарними</a:t>
            </a:r>
            <a:r>
              <a:rPr lang="ru-RU" b="1" spc="150" dirty="0" smtClean="0">
                <a:ln w="11430"/>
                <a:solidFill>
                  <a:srgbClr val="F8F8F8"/>
                </a:solidFill>
                <a:effectLst>
                  <a:outerShdw blurRad="25400" algn="tl" rotWithShape="0">
                    <a:srgbClr val="000000">
                      <a:alpha val="43000"/>
                    </a:srgbClr>
                  </a:outerShdw>
                </a:effectLst>
              </a:rPr>
              <a:t> правилами 1847—1848, </a:t>
            </a:r>
            <a:r>
              <a:rPr lang="ru-RU" b="1" spc="150" dirty="0" err="1" smtClean="0">
                <a:ln w="11430"/>
                <a:solidFill>
                  <a:srgbClr val="F8F8F8"/>
                </a:solidFill>
                <a:effectLst>
                  <a:outerShdw blurRad="25400" algn="tl" rotWithShape="0">
                    <a:srgbClr val="000000">
                      <a:alpha val="43000"/>
                    </a:srgbClr>
                  </a:outerShdw>
                </a:effectLst>
              </a:rPr>
              <a:t>і</a:t>
            </a:r>
            <a:r>
              <a:rPr lang="ru-RU" b="1" spc="150" dirty="0" smtClean="0">
                <a:ln w="11430"/>
                <a:solidFill>
                  <a:srgbClr val="F8F8F8"/>
                </a:solidFill>
                <a:effectLst>
                  <a:outerShdw blurRad="25400" algn="tl" rotWithShape="0">
                    <a:srgbClr val="000000">
                      <a:alpha val="43000"/>
                    </a:srgbClr>
                  </a:outerShdw>
                </a:effectLst>
              </a:rPr>
              <a:t> </a:t>
            </a:r>
            <a:r>
              <a:rPr lang="ru-RU" b="1" spc="150" dirty="0" err="1" smtClean="0">
                <a:ln w="11430"/>
                <a:solidFill>
                  <a:srgbClr val="F8F8F8"/>
                </a:solidFill>
                <a:effectLst>
                  <a:outerShdw blurRad="25400" algn="tl" rotWithShape="0">
                    <a:srgbClr val="000000">
                      <a:alpha val="43000"/>
                    </a:srgbClr>
                  </a:outerShdw>
                </a:effectLst>
              </a:rPr>
              <a:t>повинності</a:t>
            </a:r>
            <a:r>
              <a:rPr lang="ru-RU" b="1" spc="150" dirty="0" smtClean="0">
                <a:ln w="11430"/>
                <a:solidFill>
                  <a:srgbClr val="F8F8F8"/>
                </a:solidFill>
                <a:effectLst>
                  <a:outerShdw blurRad="25400" algn="tl" rotWithShape="0">
                    <a:srgbClr val="000000">
                      <a:alpha val="43000"/>
                    </a:srgbClr>
                  </a:outerShdw>
                </a:effectLst>
              </a:rPr>
              <a:t> тут </a:t>
            </a:r>
            <a:r>
              <a:rPr lang="ru-RU" b="1" spc="150" dirty="0" err="1" smtClean="0">
                <a:ln w="11430"/>
                <a:solidFill>
                  <a:srgbClr val="F8F8F8"/>
                </a:solidFill>
                <a:effectLst>
                  <a:outerShdw blurRad="25400" algn="tl" rotWithShape="0">
                    <a:srgbClr val="000000">
                      <a:alpha val="43000"/>
                    </a:srgbClr>
                  </a:outerShdw>
                </a:effectLst>
              </a:rPr>
              <a:t>були</a:t>
            </a:r>
            <a:r>
              <a:rPr lang="ru-RU" b="1" spc="150" dirty="0" smtClean="0">
                <a:ln w="11430"/>
                <a:solidFill>
                  <a:srgbClr val="F8F8F8"/>
                </a:solidFill>
                <a:effectLst>
                  <a:outerShdw blurRad="25400" algn="tl" rotWithShape="0">
                    <a:srgbClr val="000000">
                      <a:alpha val="43000"/>
                    </a:srgbClr>
                  </a:outerShdw>
                </a:effectLst>
              </a:rPr>
              <a:t> </a:t>
            </a:r>
            <a:r>
              <a:rPr lang="ru-RU" b="1" spc="150" dirty="0" err="1" smtClean="0">
                <a:ln w="11430"/>
                <a:solidFill>
                  <a:srgbClr val="F8F8F8"/>
                </a:solidFill>
                <a:effectLst>
                  <a:outerShdw blurRad="25400" algn="tl" rotWithShape="0">
                    <a:srgbClr val="000000">
                      <a:alpha val="43000"/>
                    </a:srgbClr>
                  </a:outerShdw>
                </a:effectLst>
              </a:rPr>
              <a:t>менші</a:t>
            </a:r>
            <a:r>
              <a:rPr lang="ru-RU" b="1" spc="150" dirty="0" smtClean="0">
                <a:ln w="11430"/>
                <a:solidFill>
                  <a:srgbClr val="F8F8F8"/>
                </a:solidFill>
                <a:effectLst>
                  <a:outerShdw blurRad="25400" algn="tl" rotWithShape="0">
                    <a:srgbClr val="000000">
                      <a:alpha val="43000"/>
                    </a:srgbClr>
                  </a:outerShdw>
                </a:effectLst>
              </a:rPr>
              <a:t>.</a:t>
            </a:r>
          </a:p>
          <a:p>
            <a:pPr algn="ctr"/>
            <a:endParaRPr lang="ru-RU" b="1" spc="150" dirty="0">
              <a:ln w="11430"/>
              <a:solidFill>
                <a:srgbClr val="F8F8F8"/>
              </a:solidFill>
              <a:effectLst>
                <a:outerShdw blurRad="25400" algn="tl" rotWithShape="0">
                  <a:srgbClr val="000000">
                    <a:alpha val="43000"/>
                  </a:srgbClr>
                </a:outerShdw>
              </a:effectLst>
            </a:endParaRPr>
          </a:p>
        </p:txBody>
      </p:sp>
      <p:sp>
        <p:nvSpPr>
          <p:cNvPr id="5" name="Стрелка вниз 4"/>
          <p:cNvSpPr/>
          <p:nvPr/>
        </p:nvSpPr>
        <p:spPr>
          <a:xfrm>
            <a:off x="4500562" y="-714404"/>
            <a:ext cx="484632" cy="500066"/>
          </a:xfrm>
          <a:prstGeom prst="downArrow">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ru-RU"/>
          </a:p>
        </p:txBody>
      </p:sp>
    </p:spTree>
  </p:cSld>
  <p:clrMapOvr>
    <a:masterClrMapping/>
  </p:clrMapOvr>
  <p:transition>
    <p:comb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1"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fltVal val="0"/>
                                          </p:val>
                                        </p:tav>
                                        <p:tav tm="100000">
                                          <p:val>
                                            <p:strVal val="#ppt_w"/>
                                          </p:val>
                                        </p:tav>
                                      </p:tavLst>
                                    </p:anim>
                                    <p:anim calcmode="lin" valueType="num">
                                      <p:cBhvr>
                                        <p:cTn id="8" dur="2000" fill="hold"/>
                                        <p:tgtEl>
                                          <p:spTgt spid="2"/>
                                        </p:tgtEl>
                                        <p:attrNameLst>
                                          <p:attrName>ppt_h</p:attrName>
                                        </p:attrNameLst>
                                      </p:cBhvr>
                                      <p:tavLst>
                                        <p:tav tm="0">
                                          <p:val>
                                            <p:fltVal val="0"/>
                                          </p:val>
                                        </p:tav>
                                        <p:tav tm="100000">
                                          <p:val>
                                            <p:strVal val="#ppt_h"/>
                                          </p:val>
                                        </p:tav>
                                      </p:tavLst>
                                    </p:anim>
                                    <p:anim calcmode="lin" valueType="num">
                                      <p:cBhvr>
                                        <p:cTn id="9" dur="2000" fill="hold"/>
                                        <p:tgtEl>
                                          <p:spTgt spid="2"/>
                                        </p:tgtEl>
                                        <p:attrNameLst>
                                          <p:attrName>ppt_x</p:attrName>
                                        </p:attrNameLst>
                                      </p:cBhvr>
                                      <p:tavLst>
                                        <p:tav tm="0">
                                          <p:val>
                                            <p:fltVal val="0.5"/>
                                          </p:val>
                                        </p:tav>
                                        <p:tav tm="100000">
                                          <p:val>
                                            <p:strVal val="#ppt_x"/>
                                          </p:val>
                                        </p:tav>
                                      </p:tavLst>
                                    </p:anim>
                                    <p:anim calcmode="lin" valueType="num">
                                      <p:cBhvr>
                                        <p:cTn id="10" dur="2000" fill="hold"/>
                                        <p:tgtEl>
                                          <p:spTgt spid="2"/>
                                        </p:tgtEl>
                                        <p:attrNameLst>
                                          <p:attrName>ppt_y</p:attrName>
                                        </p:attrNameLst>
                                      </p:cBhvr>
                                      <p:tavLst>
                                        <p:tav tm="0">
                                          <p:val>
                                            <p:fltVal val="0.5"/>
                                          </p:val>
                                        </p:tav>
                                        <p:tav tm="100000">
                                          <p:val>
                                            <p:strVal val="#ppt_y"/>
                                          </p:val>
                                        </p:tav>
                                      </p:tavLst>
                                    </p:anim>
                                  </p:childTnLst>
                                </p:cTn>
                              </p:par>
                            </p:childTnLst>
                          </p:cTn>
                        </p:par>
                        <p:par>
                          <p:cTn id="11" fill="hold">
                            <p:stCondLst>
                              <p:cond delay="2000"/>
                            </p:stCondLst>
                            <p:childTnLst>
                              <p:par>
                                <p:cTn id="12" presetID="42" presetClass="path" presetSubtype="0" accel="50000" decel="50000" fill="hold" grpId="0" nodeType="afterEffect">
                                  <p:stCondLst>
                                    <p:cond delay="0"/>
                                  </p:stCondLst>
                                  <p:childTnLst>
                                    <p:animMotion origin="layout" path="M -1.11111E-6 2.59259E-6 L -1.11111E-6 0.30069 " pathEditMode="relative" rAng="0" ptsTypes="AA">
                                      <p:cBhvr>
                                        <p:cTn id="13" dur="1000" fill="hold"/>
                                        <p:tgtEl>
                                          <p:spTgt spid="5"/>
                                        </p:tgtEl>
                                        <p:attrNameLst>
                                          <p:attrName>ppt_x</p:attrName>
                                          <p:attrName>ppt_y</p:attrName>
                                        </p:attrNameLst>
                                      </p:cBhvr>
                                      <p:rCtr x="0" y="150"/>
                                    </p:animMotion>
                                  </p:childTnLst>
                                </p:cTn>
                              </p:par>
                              <p:par>
                                <p:cTn id="14" presetID="53" presetClass="entr" presetSubtype="0" fill="hold" grpId="0" nodeType="withEffect">
                                  <p:stCondLst>
                                    <p:cond delay="0"/>
                                  </p:stCondLst>
                                  <p:childTnLst>
                                    <p:set>
                                      <p:cBhvr>
                                        <p:cTn id="15" dur="1" fill="hold">
                                          <p:stCondLst>
                                            <p:cond delay="0"/>
                                          </p:stCondLst>
                                        </p:cTn>
                                        <p:tgtEl>
                                          <p:spTgt spid="3">
                                            <p:bg/>
                                          </p:spTgt>
                                        </p:tgtEl>
                                        <p:attrNameLst>
                                          <p:attrName>style.visibility</p:attrName>
                                        </p:attrNameLst>
                                      </p:cBhvr>
                                      <p:to>
                                        <p:strVal val="visible"/>
                                      </p:to>
                                    </p:set>
                                    <p:anim calcmode="lin" valueType="num">
                                      <p:cBhvr>
                                        <p:cTn id="16" dur="500" fill="hold"/>
                                        <p:tgtEl>
                                          <p:spTgt spid="3">
                                            <p:bg/>
                                          </p:spTgt>
                                        </p:tgtEl>
                                        <p:attrNameLst>
                                          <p:attrName>ppt_w</p:attrName>
                                        </p:attrNameLst>
                                      </p:cBhvr>
                                      <p:tavLst>
                                        <p:tav tm="0">
                                          <p:val>
                                            <p:fltVal val="0"/>
                                          </p:val>
                                        </p:tav>
                                        <p:tav tm="100000">
                                          <p:val>
                                            <p:strVal val="#ppt_w"/>
                                          </p:val>
                                        </p:tav>
                                      </p:tavLst>
                                    </p:anim>
                                    <p:anim calcmode="lin" valueType="num">
                                      <p:cBhvr>
                                        <p:cTn id="17" dur="500" fill="hold"/>
                                        <p:tgtEl>
                                          <p:spTgt spid="3">
                                            <p:bg/>
                                          </p:spTgt>
                                        </p:tgtEl>
                                        <p:attrNameLst>
                                          <p:attrName>ppt_h</p:attrName>
                                        </p:attrNameLst>
                                      </p:cBhvr>
                                      <p:tavLst>
                                        <p:tav tm="0">
                                          <p:val>
                                            <p:fltVal val="0"/>
                                          </p:val>
                                        </p:tav>
                                        <p:tav tm="100000">
                                          <p:val>
                                            <p:strVal val="#ppt_h"/>
                                          </p:val>
                                        </p:tav>
                                      </p:tavLst>
                                    </p:anim>
                                    <p:animEffect transition="in" filter="fade">
                                      <p:cBhvr>
                                        <p:cTn id="18" dur="500"/>
                                        <p:tgtEl>
                                          <p:spTgt spid="3">
                                            <p:bg/>
                                          </p:spTgt>
                                        </p:tgtEl>
                                      </p:cBhvr>
                                    </p:animEffect>
                                  </p:childTnLst>
                                </p:cTn>
                              </p:par>
                              <p:par>
                                <p:cTn id="19" presetID="53" presetClass="entr" presetSubtype="0" fill="hold" grpId="0" nodeType="with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 calcmode="lin" valueType="num">
                                      <p:cBhvr>
                                        <p:cTn id="21"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23" dur="500"/>
                                        <p:tgtEl>
                                          <p:spTgt spid="3">
                                            <p:txEl>
                                              <p:pRg st="0" end="0"/>
                                            </p:txEl>
                                          </p:spTgt>
                                        </p:tgtEl>
                                      </p:cBhvr>
                                    </p:animEffect>
                                  </p:childTnLst>
                                </p:cTn>
                              </p:par>
                              <p:par>
                                <p:cTn id="24" presetID="53" presetClass="entr" presetSubtype="0" fill="hold" grpId="0" nodeType="with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anim calcmode="lin" valueType="num">
                                      <p:cBhvr>
                                        <p:cTn id="26"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7"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8"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animBg="1"/>
      <p:bldP spid="3" grpId="0" uiExpand="1" build="p" animBg="1"/>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F:\картинки для презент\history-3-7.jpg"/>
          <p:cNvPicPr>
            <a:picLocks noChangeAspect="1" noChangeArrowheads="1"/>
          </p:cNvPicPr>
          <p:nvPr/>
        </p:nvPicPr>
        <p:blipFill>
          <a:blip r:embed="rId2"/>
          <a:srcRect/>
          <a:stretch>
            <a:fillRect/>
          </a:stretch>
        </p:blipFill>
        <p:spPr bwMode="auto">
          <a:xfrm>
            <a:off x="0" y="0"/>
            <a:ext cx="9116905" cy="6858000"/>
          </a:xfrm>
          <a:prstGeom prst="rect">
            <a:avLst/>
          </a:prstGeom>
          <a:noFill/>
        </p:spPr>
      </p:pic>
      <p:sp>
        <p:nvSpPr>
          <p:cNvPr id="2" name="Заголовок 1"/>
          <p:cNvSpPr>
            <a:spLocks noGrp="1"/>
          </p:cNvSpPr>
          <p:nvPr>
            <p:ph type="title"/>
          </p:nvPr>
        </p:nvSpPr>
        <p:spPr/>
        <p:txBody>
          <a:bodyPr>
            <a:normAutofit fontScale="90000"/>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ru-RU"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Наслідки</a:t>
            </a:r>
            <a:r>
              <a:rPr lang="ru-RU"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ru-RU"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реформи</a:t>
            </a:r>
            <a:r>
              <a:rPr lang="ru-RU"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r>
            <a:br>
              <a:rPr lang="ru-RU"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endParaRPr lang="ru-RU"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 name="Содержимое 2"/>
          <p:cNvSpPr>
            <a:spLocks noGrp="1"/>
          </p:cNvSpPr>
          <p:nvPr>
            <p:ph idx="1"/>
          </p:nvPr>
        </p:nvSpPr>
        <p:spPr/>
        <p:txBody>
          <a:bodyPr>
            <a:normAutofit fontScale="92500"/>
            <a:scene3d>
              <a:camera prst="orthographicFront"/>
              <a:lightRig rig="soft" dir="tl">
                <a:rot lat="0" lon="0" rev="0"/>
              </a:lightRig>
            </a:scene3d>
            <a:sp3d contourW="25400" prstMaterial="matte">
              <a:bevelT w="25400" h="55880" prst="artDeco"/>
              <a:contourClr>
                <a:schemeClr val="accent2">
                  <a:tint val="20000"/>
                </a:schemeClr>
              </a:contourClr>
            </a:sp3d>
          </a:bodyPr>
          <a:lstStyle/>
          <a:p>
            <a:pPr lvl="0"/>
            <a:r>
              <a:rPr lang="ru-RU"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Соціальна</a:t>
            </a:r>
            <a:r>
              <a:rPr lang="ru-RU"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ru-RU"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диференціація</a:t>
            </a:r>
            <a:r>
              <a:rPr lang="ru-RU"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селян.</a:t>
            </a:r>
          </a:p>
          <a:p>
            <a:pPr lvl="0"/>
            <a:r>
              <a:rPr lang="ru-RU"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Збереження</a:t>
            </a:r>
            <a:r>
              <a:rPr lang="ru-RU"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ru-RU"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поміщицького</a:t>
            </a:r>
            <a:r>
              <a:rPr lang="ru-RU"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ru-RU"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землеволодіння</a:t>
            </a:r>
            <a:r>
              <a:rPr lang="ru-RU"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t>
            </a:r>
          </a:p>
          <a:p>
            <a:pPr lvl="0"/>
            <a:r>
              <a:rPr lang="ru-RU"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Тимчасово</a:t>
            </a:r>
            <a:r>
              <a:rPr lang="ru-RU"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ru-RU"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зобов'язаний</a:t>
            </a:r>
            <a:r>
              <a:rPr lang="ru-RU"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стан.</a:t>
            </a:r>
          </a:p>
          <a:p>
            <a:pPr lvl="0"/>
            <a:r>
              <a:rPr lang="ru-RU"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Викупна</a:t>
            </a:r>
            <a:r>
              <a:rPr lang="ru-RU"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ru-RU"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операція</a:t>
            </a:r>
            <a:endParaRPr lang="ru-RU"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lvl="0"/>
            <a:r>
              <a:rPr lang="ru-RU"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Зниження</a:t>
            </a:r>
            <a:r>
              <a:rPr lang="ru-RU"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ru-RU"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купівельної</a:t>
            </a:r>
            <a:r>
              <a:rPr lang="ru-RU"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ru-RU"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спроможності</a:t>
            </a:r>
            <a:r>
              <a:rPr lang="ru-RU"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селян.</a:t>
            </a:r>
          </a:p>
          <a:p>
            <a:pPr lvl="0"/>
            <a:r>
              <a:rPr lang="ru-RU"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Обмеження</a:t>
            </a:r>
            <a:r>
              <a:rPr lang="ru-RU"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ru-RU"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самоврядування</a:t>
            </a:r>
            <a:r>
              <a:rPr lang="ru-RU"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ru-RU"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і</a:t>
            </a:r>
            <a:r>
              <a:rPr lang="ru-RU"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правового статусу селян.</a:t>
            </a:r>
          </a:p>
          <a:p>
            <a:endParaRPr lang="ru-RU"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ransition>
    <p:pull dir="l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Left)">
                                      <p:cBhvr>
                                        <p:cTn id="7" dur="2000"/>
                                        <p:tgtEl>
                                          <p:spTgt spid="2"/>
                                        </p:tgtEl>
                                      </p:cBhvr>
                                    </p:animEffect>
                                  </p:childTnLst>
                                </p:cTn>
                              </p:par>
                            </p:childTnLst>
                          </p:cTn>
                        </p:par>
                        <p:par>
                          <p:cTn id="8" fill="hold">
                            <p:stCondLst>
                              <p:cond delay="2000"/>
                            </p:stCondLst>
                            <p:childTnLst>
                              <p:par>
                                <p:cTn id="9" presetID="2" presetClass="entr" presetSubtype="4"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2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13" fill="hold">
                            <p:stCondLst>
                              <p:cond delay="4000"/>
                            </p:stCondLst>
                            <p:childTnLst>
                              <p:par>
                                <p:cTn id="14" presetID="2" presetClass="entr" presetSubtype="4" fill="hold"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additive="base">
                                        <p:cTn id="16"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7" dur="2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18" fill="hold">
                            <p:stCondLst>
                              <p:cond delay="6000"/>
                            </p:stCondLst>
                            <p:childTnLst>
                              <p:par>
                                <p:cTn id="19" presetID="2" presetClass="entr" presetSubtype="4" fill="hold" nodeType="after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additive="base">
                                        <p:cTn id="21"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2" dur="2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23" fill="hold">
                            <p:stCondLst>
                              <p:cond delay="8000"/>
                            </p:stCondLst>
                            <p:childTnLst>
                              <p:par>
                                <p:cTn id="24" presetID="2" presetClass="entr" presetSubtype="4" fill="hold" nodeType="after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additive="base">
                                        <p:cTn id="26" dur="2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7" dur="2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par>
                          <p:cTn id="28" fill="hold">
                            <p:stCondLst>
                              <p:cond delay="10000"/>
                            </p:stCondLst>
                            <p:childTnLst>
                              <p:par>
                                <p:cTn id="29" presetID="2" presetClass="entr" presetSubtype="4" fill="hold" nodeType="after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2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20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par>
                          <p:cTn id="33" fill="hold">
                            <p:stCondLst>
                              <p:cond delay="12000"/>
                            </p:stCondLst>
                            <p:childTnLst>
                              <p:par>
                                <p:cTn id="34" presetID="2" presetClass="entr" presetSubtype="4" fill="hold" nodeType="after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 calcmode="lin" valueType="num">
                                      <p:cBhvr additive="base">
                                        <p:cTn id="36" dur="20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7" dur="20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F:\картинки для презент\alexander-ii-of-russia.jpg"/>
          <p:cNvPicPr>
            <a:picLocks noGrp="1" noChangeAspect="1" noChangeArrowheads="1"/>
          </p:cNvPicPr>
          <p:nvPr>
            <p:ph idx="1"/>
          </p:nvPr>
        </p:nvPicPr>
        <p:blipFill>
          <a:blip r:embed="rId2" cstate="print"/>
          <a:srcRect/>
          <a:stretch>
            <a:fillRect/>
          </a:stretch>
        </p:blipFill>
        <p:spPr bwMode="auto">
          <a:xfrm>
            <a:off x="4500562" y="0"/>
            <a:ext cx="5135349" cy="6858000"/>
          </a:xfrm>
          <a:prstGeom prst="rect">
            <a:avLst/>
          </a:prstGeom>
          <a:ln>
            <a:noFill/>
          </a:ln>
          <a:effectLst>
            <a:outerShdw blurRad="292100" dist="139700" dir="2700000" algn="tl" rotWithShape="0">
              <a:srgbClr val="333333">
                <a:alpha val="65000"/>
              </a:srgbClr>
            </a:outerShdw>
          </a:effectLst>
        </p:spPr>
      </p:pic>
      <p:pic>
        <p:nvPicPr>
          <p:cNvPr id="8" name="Picture 4" descr="C:\Documents and Settings\Admin\Рабочий стол\present\175.jpg"/>
          <p:cNvPicPr>
            <a:picLocks noChangeAspect="1" noChangeArrowheads="1"/>
          </p:cNvPicPr>
          <p:nvPr/>
        </p:nvPicPr>
        <p:blipFill>
          <a:blip r:embed="rId3"/>
          <a:srcRect/>
          <a:stretch>
            <a:fillRect/>
          </a:stretch>
        </p:blipFill>
        <p:spPr bwMode="auto">
          <a:xfrm>
            <a:off x="-571536" y="0"/>
            <a:ext cx="5051649" cy="6858000"/>
          </a:xfrm>
          <a:prstGeom prst="rect">
            <a:avLst/>
          </a:prstGeom>
          <a:noFill/>
        </p:spPr>
      </p:pic>
      <p:sp>
        <p:nvSpPr>
          <p:cNvPr id="2" name="Заголовок 1"/>
          <p:cNvSpPr>
            <a:spLocks noGrp="1"/>
          </p:cNvSpPr>
          <p:nvPr>
            <p:ph type="title"/>
          </p:nvPr>
        </p:nvSpPr>
        <p:spPr/>
        <p:txBody>
          <a:bodyPr>
            <a:normAutofit fontScale="90000"/>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uk-UA"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Вплив цих подій на загальний розвиток США та Росії</a:t>
            </a:r>
            <a:endParaRPr lang="ru-RU"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 name="Текст 2"/>
          <p:cNvSpPr>
            <a:spLocks noGrp="1"/>
          </p:cNvSpPr>
          <p:nvPr>
            <p:ph type="body" idx="1"/>
          </p:nvPr>
        </p:nvSpPr>
        <p:spPr>
          <a:xfrm>
            <a:off x="0" y="2071678"/>
            <a:ext cx="4040188" cy="3214710"/>
          </a:xfrm>
        </p:spPr>
        <p:txBody>
          <a:bodyPr>
            <a:normAutofit fontScale="70000" lnSpcReduction="20000"/>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uk-UA" sz="5100"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США</a:t>
            </a:r>
          </a:p>
          <a:p>
            <a:pPr algn="ctr">
              <a:buFont typeface="Arial" pitchFamily="34" charset="0"/>
              <a:buChar char="•"/>
            </a:pPr>
            <a:r>
              <a:rPr lang="uk-UA" sz="2300"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Прискорення економічного розвитку країни </a:t>
            </a:r>
          </a:p>
          <a:p>
            <a:pPr algn="ctr">
              <a:buFont typeface="Arial" pitchFamily="34" charset="0"/>
              <a:buChar char="•"/>
            </a:pPr>
            <a:endParaRPr lang="uk-UA" sz="2300"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ctr">
              <a:buFont typeface="Arial" pitchFamily="34" charset="0"/>
              <a:buChar char="•"/>
            </a:pPr>
            <a:r>
              <a:rPr lang="uk-UA" sz="2300"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Розвиток демократичних прав та свобод</a:t>
            </a:r>
          </a:p>
          <a:p>
            <a:pPr algn="ctr">
              <a:buFont typeface="Arial" pitchFamily="34" charset="0"/>
              <a:buChar char="•"/>
            </a:pPr>
            <a:endParaRPr lang="uk-UA" sz="2300"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ctr">
              <a:buFont typeface="Arial" pitchFamily="34" charset="0"/>
              <a:buChar char="•"/>
            </a:pPr>
            <a:r>
              <a:rPr lang="uk-UA" sz="2300"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Прискорення капіталізації у промисловості та сільському господарстві</a:t>
            </a:r>
          </a:p>
          <a:p>
            <a:pPr algn="ctr">
              <a:buFont typeface="Arial" pitchFamily="34" charset="0"/>
              <a:buChar char="•"/>
            </a:pPr>
            <a:r>
              <a:rPr lang="uk-UA" sz="2300"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uk-UA" sz="2300"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Зростання міжнародного авторитету   країни</a:t>
            </a:r>
          </a:p>
          <a:p>
            <a:pPr algn="ctr">
              <a:buFont typeface="Arial" pitchFamily="34" charset="0"/>
              <a:buChar char="•"/>
            </a:pPr>
            <a:endParaRPr lang="uk-UA"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ctr">
              <a:buFont typeface="Arial" pitchFamily="34" charset="0"/>
              <a:buChar char="•"/>
            </a:pPr>
            <a:endParaRPr lang="ru-RU"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5" name="Текст 4"/>
          <p:cNvSpPr>
            <a:spLocks noGrp="1"/>
          </p:cNvSpPr>
          <p:nvPr>
            <p:ph type="body" sz="quarter" idx="3"/>
          </p:nvPr>
        </p:nvSpPr>
        <p:spPr>
          <a:xfrm>
            <a:off x="5102225" y="2428868"/>
            <a:ext cx="4041775" cy="3429024"/>
          </a:xfrm>
        </p:spPr>
        <p:txBody>
          <a:bodyPr>
            <a:normAutofit fontScale="25000" lnSpcReduction="20000"/>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uk-UA" sz="14400"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Росія</a:t>
            </a:r>
          </a:p>
          <a:p>
            <a:pPr algn="ctr">
              <a:buFont typeface="Arial" pitchFamily="34" charset="0"/>
              <a:buChar char="•"/>
            </a:pPr>
            <a:endParaRPr lang="uk-UA"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ctr">
              <a:buFont typeface="Arial" pitchFamily="34" charset="0"/>
              <a:buChar char="•"/>
            </a:pPr>
            <a:r>
              <a:rPr lang="uk-UA" sz="7200"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Скасування кріпацтва поклало початок реформування усіх сфер суспільного життя</a:t>
            </a:r>
          </a:p>
          <a:p>
            <a:pPr algn="ctr">
              <a:buFont typeface="Arial" pitchFamily="34" charset="0"/>
              <a:buChar char="•"/>
            </a:pPr>
            <a:endParaRPr lang="uk-UA" sz="7200"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ctr">
              <a:buFont typeface="Arial" pitchFamily="34" charset="0"/>
              <a:buChar char="•"/>
            </a:pPr>
            <a:r>
              <a:rPr lang="uk-UA" sz="7200"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Скасування кріпацтва пришвидшило економічний розвиток  Росії, але у порівнянні із США промисловість та сільське господарство було розвинене гірше</a:t>
            </a:r>
          </a:p>
          <a:p>
            <a:pPr algn="ctr">
              <a:buFont typeface="Arial" pitchFamily="34" charset="0"/>
              <a:buChar char="•"/>
            </a:pPr>
            <a:endParaRPr lang="uk-UA" sz="7200"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ctr">
              <a:buFont typeface="Arial" pitchFamily="34" charset="0"/>
              <a:buChar char="•"/>
            </a:pPr>
            <a:r>
              <a:rPr lang="uk-UA" sz="7200"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Реформа не вирішала усіх соціальних та економічних суперечностей, які були характерні для Росії</a:t>
            </a:r>
          </a:p>
          <a:p>
            <a:pPr algn="ctr">
              <a:buFont typeface="Arial" pitchFamily="34" charset="0"/>
              <a:buChar char="•"/>
            </a:pPr>
            <a:endParaRPr lang="uk-UA"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ctr"/>
            <a:endParaRPr lang="uk-UA"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ctr"/>
            <a:endParaRPr lang="ru-RU"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2000" fill="hold"/>
                                        <p:tgtEl>
                                          <p:spTgt spid="2"/>
                                        </p:tgtEl>
                                        <p:attrNameLst>
                                          <p:attrName>ppt_w</p:attrName>
                                        </p:attrNameLst>
                                      </p:cBhvr>
                                      <p:tavLst>
                                        <p:tav tm="0">
                                          <p:val>
                                            <p:fltVal val="0"/>
                                          </p:val>
                                        </p:tav>
                                        <p:tav tm="100000">
                                          <p:val>
                                            <p:strVal val="#ppt_w"/>
                                          </p:val>
                                        </p:tav>
                                      </p:tavLst>
                                    </p:anim>
                                    <p:anim calcmode="lin" valueType="num">
                                      <p:cBhvr>
                                        <p:cTn id="18" dur="2000" fill="hold"/>
                                        <p:tgtEl>
                                          <p:spTgt spid="2"/>
                                        </p:tgtEl>
                                        <p:attrNameLst>
                                          <p:attrName>ppt_h</p:attrName>
                                        </p:attrNameLst>
                                      </p:cBhvr>
                                      <p:tavLst>
                                        <p:tav tm="0">
                                          <p:val>
                                            <p:fltVal val="0"/>
                                          </p:val>
                                        </p:tav>
                                        <p:tav tm="100000">
                                          <p:val>
                                            <p:strVal val="#ppt_h"/>
                                          </p:val>
                                        </p:tav>
                                      </p:tavLst>
                                    </p:anim>
                                  </p:childTnLst>
                                </p:cTn>
                              </p:par>
                            </p:childTnLst>
                          </p:cTn>
                        </p:par>
                        <p:par>
                          <p:cTn id="19" fill="hold">
                            <p:stCondLst>
                              <p:cond delay="3000"/>
                            </p:stCondLst>
                            <p:childTnLst>
                              <p:par>
                                <p:cTn id="20" presetID="23" presetClass="entr" presetSubtype="16" fill="hold" nodeType="after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 calcmode="lin" valueType="num">
                                      <p:cBhvr>
                                        <p:cTn id="22" dur="2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3" dur="2000" fill="hold"/>
                                        <p:tgtEl>
                                          <p:spTgt spid="3">
                                            <p:txEl>
                                              <p:pRg st="0" end="0"/>
                                            </p:txEl>
                                          </p:spTgt>
                                        </p:tgtEl>
                                        <p:attrNameLst>
                                          <p:attrName>ppt_h</p:attrName>
                                        </p:attrNameLst>
                                      </p:cBhvr>
                                      <p:tavLst>
                                        <p:tav tm="0">
                                          <p:val>
                                            <p:fltVal val="0"/>
                                          </p:val>
                                        </p:tav>
                                        <p:tav tm="100000">
                                          <p:val>
                                            <p:strVal val="#ppt_h"/>
                                          </p:val>
                                        </p:tav>
                                      </p:tavLst>
                                    </p:anim>
                                  </p:childTnLst>
                                </p:cTn>
                              </p:par>
                              <p:par>
                                <p:cTn id="24" presetID="23" presetClass="entr" presetSubtype="16" fill="hold" nodeType="with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anim calcmode="lin" valueType="num">
                                      <p:cBhvr>
                                        <p:cTn id="26"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7" dur="500" fill="hold"/>
                                        <p:tgtEl>
                                          <p:spTgt spid="3">
                                            <p:txEl>
                                              <p:pRg st="1" end="1"/>
                                            </p:txEl>
                                          </p:spTgt>
                                        </p:tgtEl>
                                        <p:attrNameLst>
                                          <p:attrName>ppt_h</p:attrName>
                                        </p:attrNameLst>
                                      </p:cBhvr>
                                      <p:tavLst>
                                        <p:tav tm="0">
                                          <p:val>
                                            <p:fltVal val="0"/>
                                          </p:val>
                                        </p:tav>
                                        <p:tav tm="100000">
                                          <p:val>
                                            <p:strVal val="#ppt_h"/>
                                          </p:val>
                                        </p:tav>
                                      </p:tavLst>
                                    </p:anim>
                                  </p:childTnLst>
                                </p:cTn>
                              </p:par>
                              <p:par>
                                <p:cTn id="28" presetID="23" presetClass="entr" presetSubtype="16" fill="hold" nodeType="with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 calcmode="lin" valueType="num">
                                      <p:cBhvr>
                                        <p:cTn id="30"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1" dur="500" fill="hold"/>
                                        <p:tgtEl>
                                          <p:spTgt spid="3">
                                            <p:txEl>
                                              <p:pRg st="3" end="3"/>
                                            </p:txEl>
                                          </p:spTgt>
                                        </p:tgtEl>
                                        <p:attrNameLst>
                                          <p:attrName>ppt_h</p:attrName>
                                        </p:attrNameLst>
                                      </p:cBhvr>
                                      <p:tavLst>
                                        <p:tav tm="0">
                                          <p:val>
                                            <p:fltVal val="0"/>
                                          </p:val>
                                        </p:tav>
                                        <p:tav tm="100000">
                                          <p:val>
                                            <p:strVal val="#ppt_h"/>
                                          </p:val>
                                        </p:tav>
                                      </p:tavLst>
                                    </p:anim>
                                  </p:childTnLst>
                                </p:cTn>
                              </p:par>
                              <p:par>
                                <p:cTn id="32" presetID="23" presetClass="entr" presetSubtype="16" fill="hold" nodeType="with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 calcmode="lin" valueType="num">
                                      <p:cBhvr>
                                        <p:cTn id="34"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5" dur="500" fill="hold"/>
                                        <p:tgtEl>
                                          <p:spTgt spid="3">
                                            <p:txEl>
                                              <p:pRg st="5" end="5"/>
                                            </p:txEl>
                                          </p:spTgt>
                                        </p:tgtEl>
                                        <p:attrNameLst>
                                          <p:attrName>ppt_h</p:attrName>
                                        </p:attrNameLst>
                                      </p:cBhvr>
                                      <p:tavLst>
                                        <p:tav tm="0">
                                          <p:val>
                                            <p:fltVal val="0"/>
                                          </p:val>
                                        </p:tav>
                                        <p:tav tm="100000">
                                          <p:val>
                                            <p:strVal val="#ppt_h"/>
                                          </p:val>
                                        </p:tav>
                                      </p:tavLst>
                                    </p:anim>
                                  </p:childTnLst>
                                </p:cTn>
                              </p:par>
                              <p:par>
                                <p:cTn id="36" presetID="23" presetClass="entr" presetSubtype="16" fill="hold" nodeType="withEffect">
                                  <p:stCondLst>
                                    <p:cond delay="0"/>
                                  </p:stCondLst>
                                  <p:childTnLst>
                                    <p:set>
                                      <p:cBhvr>
                                        <p:cTn id="37" dur="1" fill="hold">
                                          <p:stCondLst>
                                            <p:cond delay="0"/>
                                          </p:stCondLst>
                                        </p:cTn>
                                        <p:tgtEl>
                                          <p:spTgt spid="3">
                                            <p:txEl>
                                              <p:pRg st="6" end="6"/>
                                            </p:txEl>
                                          </p:spTgt>
                                        </p:tgtEl>
                                        <p:attrNameLst>
                                          <p:attrName>style.visibility</p:attrName>
                                        </p:attrNameLst>
                                      </p:cBhvr>
                                      <p:to>
                                        <p:strVal val="visible"/>
                                      </p:to>
                                    </p:set>
                                    <p:anim calcmode="lin" valueType="num">
                                      <p:cBhvr>
                                        <p:cTn id="38"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39" dur="500" fill="hold"/>
                                        <p:tgtEl>
                                          <p:spTgt spid="3">
                                            <p:txEl>
                                              <p:pRg st="6" end="6"/>
                                            </p:txEl>
                                          </p:spTgt>
                                        </p:tgtEl>
                                        <p:attrNameLst>
                                          <p:attrName>ppt_h</p:attrName>
                                        </p:attrNameLst>
                                      </p:cBhvr>
                                      <p:tavLst>
                                        <p:tav tm="0">
                                          <p:val>
                                            <p:fltVal val="0"/>
                                          </p:val>
                                        </p:tav>
                                        <p:tav tm="100000">
                                          <p:val>
                                            <p:strVal val="#ppt_h"/>
                                          </p:val>
                                        </p:tav>
                                      </p:tavLst>
                                    </p:anim>
                                  </p:childTnLst>
                                </p:cTn>
                              </p:par>
                            </p:childTnLst>
                          </p:cTn>
                        </p:par>
                        <p:par>
                          <p:cTn id="40" fill="hold">
                            <p:stCondLst>
                              <p:cond delay="5000"/>
                            </p:stCondLst>
                            <p:childTnLst>
                              <p:par>
                                <p:cTn id="41" presetID="23" presetClass="entr" presetSubtype="16" fill="hold" nodeType="afterEffect">
                                  <p:stCondLst>
                                    <p:cond delay="0"/>
                                  </p:stCondLst>
                                  <p:childTnLst>
                                    <p:set>
                                      <p:cBhvr>
                                        <p:cTn id="42" dur="1" fill="hold">
                                          <p:stCondLst>
                                            <p:cond delay="0"/>
                                          </p:stCondLst>
                                        </p:cTn>
                                        <p:tgtEl>
                                          <p:spTgt spid="5">
                                            <p:txEl>
                                              <p:pRg st="0" end="0"/>
                                            </p:txEl>
                                          </p:spTgt>
                                        </p:tgtEl>
                                        <p:attrNameLst>
                                          <p:attrName>style.visibility</p:attrName>
                                        </p:attrNameLst>
                                      </p:cBhvr>
                                      <p:to>
                                        <p:strVal val="visible"/>
                                      </p:to>
                                    </p:set>
                                    <p:anim calcmode="lin" valueType="num">
                                      <p:cBhvr>
                                        <p:cTn id="43" dur="2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44" dur="2000" fill="hold"/>
                                        <p:tgtEl>
                                          <p:spTgt spid="5">
                                            <p:txEl>
                                              <p:pRg st="0" end="0"/>
                                            </p:txEl>
                                          </p:spTgt>
                                        </p:tgtEl>
                                        <p:attrNameLst>
                                          <p:attrName>ppt_h</p:attrName>
                                        </p:attrNameLst>
                                      </p:cBhvr>
                                      <p:tavLst>
                                        <p:tav tm="0">
                                          <p:val>
                                            <p:fltVal val="0"/>
                                          </p:val>
                                        </p:tav>
                                        <p:tav tm="100000">
                                          <p:val>
                                            <p:strVal val="#ppt_h"/>
                                          </p:val>
                                        </p:tav>
                                      </p:tavLst>
                                    </p:anim>
                                  </p:childTnLst>
                                </p:cTn>
                              </p:par>
                              <p:par>
                                <p:cTn id="45" presetID="23" presetClass="entr" presetSubtype="16" fill="hold" nodeType="withEffect">
                                  <p:stCondLst>
                                    <p:cond delay="0"/>
                                  </p:stCondLst>
                                  <p:childTnLst>
                                    <p:set>
                                      <p:cBhvr>
                                        <p:cTn id="46" dur="1" fill="hold">
                                          <p:stCondLst>
                                            <p:cond delay="0"/>
                                          </p:stCondLst>
                                        </p:cTn>
                                        <p:tgtEl>
                                          <p:spTgt spid="5">
                                            <p:txEl>
                                              <p:pRg st="2" end="2"/>
                                            </p:txEl>
                                          </p:spTgt>
                                        </p:tgtEl>
                                        <p:attrNameLst>
                                          <p:attrName>style.visibility</p:attrName>
                                        </p:attrNameLst>
                                      </p:cBhvr>
                                      <p:to>
                                        <p:strVal val="visible"/>
                                      </p:to>
                                    </p:set>
                                    <p:anim calcmode="lin" valueType="num">
                                      <p:cBhvr>
                                        <p:cTn id="47"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48" dur="500" fill="hold"/>
                                        <p:tgtEl>
                                          <p:spTgt spid="5">
                                            <p:txEl>
                                              <p:pRg st="2" end="2"/>
                                            </p:txEl>
                                          </p:spTgt>
                                        </p:tgtEl>
                                        <p:attrNameLst>
                                          <p:attrName>ppt_h</p:attrName>
                                        </p:attrNameLst>
                                      </p:cBhvr>
                                      <p:tavLst>
                                        <p:tav tm="0">
                                          <p:val>
                                            <p:fltVal val="0"/>
                                          </p:val>
                                        </p:tav>
                                        <p:tav tm="100000">
                                          <p:val>
                                            <p:strVal val="#ppt_h"/>
                                          </p:val>
                                        </p:tav>
                                      </p:tavLst>
                                    </p:anim>
                                  </p:childTnLst>
                                </p:cTn>
                              </p:par>
                              <p:par>
                                <p:cTn id="49" presetID="23" presetClass="entr" presetSubtype="16" fill="hold" nodeType="withEffect">
                                  <p:stCondLst>
                                    <p:cond delay="0"/>
                                  </p:stCondLst>
                                  <p:childTnLst>
                                    <p:set>
                                      <p:cBhvr>
                                        <p:cTn id="50" dur="1" fill="hold">
                                          <p:stCondLst>
                                            <p:cond delay="0"/>
                                          </p:stCondLst>
                                        </p:cTn>
                                        <p:tgtEl>
                                          <p:spTgt spid="5">
                                            <p:txEl>
                                              <p:pRg st="4" end="4"/>
                                            </p:txEl>
                                          </p:spTgt>
                                        </p:tgtEl>
                                        <p:attrNameLst>
                                          <p:attrName>style.visibility</p:attrName>
                                        </p:attrNameLst>
                                      </p:cBhvr>
                                      <p:to>
                                        <p:strVal val="visible"/>
                                      </p:to>
                                    </p:set>
                                    <p:anim calcmode="lin" valueType="num">
                                      <p:cBhvr>
                                        <p:cTn id="51"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52" dur="500" fill="hold"/>
                                        <p:tgtEl>
                                          <p:spTgt spid="5">
                                            <p:txEl>
                                              <p:pRg st="4" end="4"/>
                                            </p:txEl>
                                          </p:spTgt>
                                        </p:tgtEl>
                                        <p:attrNameLst>
                                          <p:attrName>ppt_h</p:attrName>
                                        </p:attrNameLst>
                                      </p:cBhvr>
                                      <p:tavLst>
                                        <p:tav tm="0">
                                          <p:val>
                                            <p:fltVal val="0"/>
                                          </p:val>
                                        </p:tav>
                                        <p:tav tm="100000">
                                          <p:val>
                                            <p:strVal val="#ppt_h"/>
                                          </p:val>
                                        </p:tav>
                                      </p:tavLst>
                                    </p:anim>
                                  </p:childTnLst>
                                </p:cTn>
                              </p:par>
                              <p:par>
                                <p:cTn id="53" presetID="23" presetClass="entr" presetSubtype="16" fill="hold" nodeType="withEffect">
                                  <p:stCondLst>
                                    <p:cond delay="0"/>
                                  </p:stCondLst>
                                  <p:childTnLst>
                                    <p:set>
                                      <p:cBhvr>
                                        <p:cTn id="54" dur="1" fill="hold">
                                          <p:stCondLst>
                                            <p:cond delay="0"/>
                                          </p:stCondLst>
                                        </p:cTn>
                                        <p:tgtEl>
                                          <p:spTgt spid="5">
                                            <p:txEl>
                                              <p:pRg st="6" end="6"/>
                                            </p:txEl>
                                          </p:spTgt>
                                        </p:tgtEl>
                                        <p:attrNameLst>
                                          <p:attrName>style.visibility</p:attrName>
                                        </p:attrNameLst>
                                      </p:cBhvr>
                                      <p:to>
                                        <p:strVal val="visible"/>
                                      </p:to>
                                    </p:set>
                                    <p:anim calcmode="lin" valueType="num">
                                      <p:cBhvr>
                                        <p:cTn id="55" dur="500" fill="hold"/>
                                        <p:tgtEl>
                                          <p:spTgt spid="5">
                                            <p:txEl>
                                              <p:pRg st="6" end="6"/>
                                            </p:txEl>
                                          </p:spTgt>
                                        </p:tgtEl>
                                        <p:attrNameLst>
                                          <p:attrName>ppt_w</p:attrName>
                                        </p:attrNameLst>
                                      </p:cBhvr>
                                      <p:tavLst>
                                        <p:tav tm="0">
                                          <p:val>
                                            <p:fltVal val="0"/>
                                          </p:val>
                                        </p:tav>
                                        <p:tav tm="100000">
                                          <p:val>
                                            <p:strVal val="#ppt_w"/>
                                          </p:val>
                                        </p:tav>
                                      </p:tavLst>
                                    </p:anim>
                                    <p:anim calcmode="lin" valueType="num">
                                      <p:cBhvr>
                                        <p:cTn id="56" dur="500" fill="hold"/>
                                        <p:tgtEl>
                                          <p:spTgt spid="5">
                                            <p:txEl>
                                              <p:pRg st="6" end="6"/>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Documents and Settings\Admin\Рабочий стол\present\THE US COLORED TROOPS WERE USED TO SEEK OUT SLAVES AND DRAW THEM INTO THE ADVANCING UNION ARMY_jpg.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ru-RU"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Скасування</a:t>
            </a:r>
            <a:r>
              <a:rPr lang="ru-RU"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рабства в США</a:t>
            </a:r>
            <a:endParaRPr lang="ru-RU"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 name="Содержимое 2"/>
          <p:cNvSpPr>
            <a:spLocks noGrp="1"/>
          </p:cNvSpPr>
          <p:nvPr>
            <p:ph idx="1"/>
          </p:nvPr>
        </p:nvSpPr>
        <p:spPr>
          <a:xfrm>
            <a:off x="3357554" y="1428736"/>
            <a:ext cx="5572164" cy="5072098"/>
          </a:xfrm>
        </p:spPr>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buNone/>
            </a:pPr>
            <a:r>
              <a:rPr lang="vi-VN" sz="1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Ра́бство — насильницьке підпорядкування однієї людини іншою або однієї групи людей іншою групою людей. Слово походить від старослов'янського слова "раб" або "роб", яким у слов'ян називали робітника, людину, яка виконує ту, чи іншу господарську роботу. Пізніше з появою у світі рабовласництва, це слово стало вживатись у значенні — людина, яка виконує свої обов'язки примусово, яка знаходиться у власності інших людей або організацій і яку можна розглядати як таку ж складову господарства як і худобу чи знаряддя праці, можна продати, обміняти, убити без її згоди.</a:t>
            </a:r>
            <a:endParaRPr lang="ru-RU" sz="1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2051" name="Picture 3" descr="C:\Documents and Settings\Admin\Рабочий стол\present\RXikAr3zpfmc03y4OozsQSRAo1_400.jpg"/>
          <p:cNvPicPr>
            <a:picLocks noChangeAspect="1" noChangeArrowheads="1"/>
          </p:cNvPicPr>
          <p:nvPr/>
        </p:nvPicPr>
        <p:blipFill>
          <a:blip r:embed="rId3"/>
          <a:srcRect/>
          <a:stretch>
            <a:fillRect/>
          </a:stretch>
        </p:blipFill>
        <p:spPr bwMode="auto">
          <a:xfrm>
            <a:off x="214282" y="2428868"/>
            <a:ext cx="3048000" cy="4200525"/>
          </a:xfrm>
          <a:prstGeom prst="rect">
            <a:avLst/>
          </a:prstGeom>
          <a:noFill/>
        </p:spPr>
      </p:pic>
    </p:spTree>
  </p:cSld>
  <p:clrMapOvr>
    <a:masterClrMapping/>
  </p:clrMapOvr>
  <p:transition>
    <p:pull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1" nodeType="withEffect">
                                  <p:stCondLst>
                                    <p:cond delay="0"/>
                                  </p:stCondLst>
                                  <p:childTnLst>
                                    <p:set>
                                      <p:cBhvr>
                                        <p:cTn id="6" dur="1" fill="hold">
                                          <p:stCondLst>
                                            <p:cond delay="0"/>
                                          </p:stCondLst>
                                        </p:cTn>
                                        <p:tgtEl>
                                          <p:spTgt spid="2"/>
                                        </p:tgtEl>
                                        <p:attrNameLst>
                                          <p:attrName>style.visibility</p:attrName>
                                        </p:attrNameLst>
                                      </p:cBhvr>
                                      <p:to>
                                        <p:strVal val="visible"/>
                                      </p:to>
                                    </p:set>
                                    <p:animScale>
                                      <p:cBhvr>
                                        <p:cTn id="7" dur="1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
                                        </p:tgtEl>
                                        <p:attrNameLst>
                                          <p:attrName>ppt_x</p:attrName>
                                          <p:attrName>ppt_y</p:attrName>
                                        </p:attrNameLst>
                                      </p:cBhvr>
                                    </p:animMotion>
                                    <p:animEffect transition="in" filter="fade">
                                      <p:cBhvr>
                                        <p:cTn id="9" dur="1000"/>
                                        <p:tgtEl>
                                          <p:spTgt spid="2"/>
                                        </p:tgtEl>
                                      </p:cBhvr>
                                    </p:animEffect>
                                  </p:childTnLst>
                                </p:cTn>
                              </p:par>
                            </p:childTnLst>
                          </p:cTn>
                        </p:par>
                        <p:par>
                          <p:cTn id="10" fill="hold">
                            <p:stCondLst>
                              <p:cond delay="1000"/>
                            </p:stCondLst>
                            <p:childTnLst>
                              <p:par>
                                <p:cTn id="11" presetID="23" presetClass="entr" presetSubtype="16" fill="hold"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2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4" dur="2000" fill="hold"/>
                                        <p:tgtEl>
                                          <p:spTgt spid="3">
                                            <p:txEl>
                                              <p:pRg st="0" end="0"/>
                                            </p:txEl>
                                          </p:spTgt>
                                        </p:tgtEl>
                                        <p:attrNameLst>
                                          <p:attrName>ppt_h</p:attrName>
                                        </p:attrNameLst>
                                      </p:cBhvr>
                                      <p:tavLst>
                                        <p:tav tm="0">
                                          <p:val>
                                            <p:fltVal val="0"/>
                                          </p:val>
                                        </p:tav>
                                        <p:tav tm="100000">
                                          <p:val>
                                            <p:strVal val="#ppt_h"/>
                                          </p:val>
                                        </p:tav>
                                      </p:tavLst>
                                    </p:anim>
                                  </p:childTnLst>
                                </p:cTn>
                              </p:par>
                              <p:par>
                                <p:cTn id="15" presetID="23" presetClass="entr" presetSubtype="16" fill="hold" nodeType="withEffect">
                                  <p:stCondLst>
                                    <p:cond delay="0"/>
                                  </p:stCondLst>
                                  <p:childTnLst>
                                    <p:set>
                                      <p:cBhvr>
                                        <p:cTn id="16" dur="1" fill="hold">
                                          <p:stCondLst>
                                            <p:cond delay="0"/>
                                          </p:stCondLst>
                                        </p:cTn>
                                        <p:tgtEl>
                                          <p:spTgt spid="2051"/>
                                        </p:tgtEl>
                                        <p:attrNameLst>
                                          <p:attrName>style.visibility</p:attrName>
                                        </p:attrNameLst>
                                      </p:cBhvr>
                                      <p:to>
                                        <p:strVal val="visible"/>
                                      </p:to>
                                    </p:set>
                                    <p:anim calcmode="lin" valueType="num">
                                      <p:cBhvr>
                                        <p:cTn id="17" dur="2000" fill="hold"/>
                                        <p:tgtEl>
                                          <p:spTgt spid="2051"/>
                                        </p:tgtEl>
                                        <p:attrNameLst>
                                          <p:attrName>ppt_w</p:attrName>
                                        </p:attrNameLst>
                                      </p:cBhvr>
                                      <p:tavLst>
                                        <p:tav tm="0">
                                          <p:val>
                                            <p:fltVal val="0"/>
                                          </p:val>
                                        </p:tav>
                                        <p:tav tm="100000">
                                          <p:val>
                                            <p:strVal val="#ppt_w"/>
                                          </p:val>
                                        </p:tav>
                                      </p:tavLst>
                                    </p:anim>
                                    <p:anim calcmode="lin" valueType="num">
                                      <p:cBhvr>
                                        <p:cTn id="18" dur="2000" fill="hold"/>
                                        <p:tgtEl>
                                          <p:spTgt spid="205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Documents and Settings\Admin\Рабочий стол\present\Копия deklarachiay_1776_01.jpg"/>
          <p:cNvPicPr>
            <a:picLocks noChangeAspect="1" noChangeArrowheads="1"/>
          </p:cNvPicPr>
          <p:nvPr/>
        </p:nvPicPr>
        <p:blipFill>
          <a:blip r:embed="rId2"/>
          <a:srcRect/>
          <a:stretch>
            <a:fillRect/>
          </a:stretch>
        </p:blipFill>
        <p:spPr bwMode="auto">
          <a:xfrm>
            <a:off x="-571536" y="0"/>
            <a:ext cx="10501386" cy="6858000"/>
          </a:xfrm>
          <a:prstGeom prst="rect">
            <a:avLst/>
          </a:prstGeom>
          <a:noFill/>
        </p:spPr>
      </p:pic>
      <p:sp>
        <p:nvSpPr>
          <p:cNvPr id="2" name="Заголовок 1"/>
          <p:cNvSpPr>
            <a:spLocks noGrp="1"/>
          </p:cNvSpPr>
          <p:nvPr>
            <p:ph type="title"/>
          </p:nvPr>
        </p:nvSpPr>
        <p:spPr>
          <a:xfrm>
            <a:off x="428596" y="0"/>
            <a:ext cx="8229600" cy="1143000"/>
          </a:xfrm>
        </p:spPr>
        <p:txBody>
          <a:bodyPr/>
          <a:lstStyle/>
          <a:p>
            <a:r>
              <a:rPr lang="ru-RU"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Причини </a:t>
            </a:r>
            <a:r>
              <a:rPr lang="ru-RU" b="1" dirty="0" err="1"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скасування</a:t>
            </a:r>
            <a:r>
              <a:rPr lang="ru-RU"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рабства</a:t>
            </a:r>
            <a:endParaRPr lang="ru-RU"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3" name="Содержимое 2"/>
          <p:cNvSpPr>
            <a:spLocks noGrp="1"/>
          </p:cNvSpPr>
          <p:nvPr>
            <p:ph idx="1"/>
          </p:nvPr>
        </p:nvSpPr>
        <p:spPr>
          <a:xfrm>
            <a:off x="285720" y="1214422"/>
            <a:ext cx="8858280" cy="5429288"/>
          </a:xfrm>
        </p:spPr>
        <p:txBody>
          <a:bodyPr>
            <a:normAutofit/>
          </a:bodyPr>
          <a:lstStyle/>
          <a:p>
            <a:r>
              <a:rPr lang="ru-RU" sz="2400" b="1" dirty="0" err="1"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Поява</a:t>
            </a:r>
            <a:r>
              <a:rPr lang="ru-RU" sz="2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у 1793 роки </a:t>
            </a:r>
            <a:r>
              <a:rPr lang="ru-RU" sz="2400" b="1" dirty="0" err="1"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винаходу</a:t>
            </a:r>
            <a:r>
              <a:rPr lang="ru-RU" sz="2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a:t>
            </a:r>
            <a:r>
              <a:rPr lang="ru-RU" sz="2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Е.У</a:t>
            </a:r>
            <a:r>
              <a:rPr lang="uk-UA" sz="2400" b="1" dirty="0" err="1"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їтні</a:t>
            </a:r>
            <a:r>
              <a:rPr lang="uk-UA" sz="2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бавовноочищувального верстата, який збільшив продуктивність праці.</a:t>
            </a:r>
          </a:p>
          <a:p>
            <a:r>
              <a:rPr lang="uk-UA" sz="2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У </a:t>
            </a:r>
            <a:r>
              <a:rPr lang="uk-UA" sz="2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1809 році почав діяти закон, який забороняв ввозити рабів до країни, але плантатори щороку нелегально ввозила до 15 тис. чоловік</a:t>
            </a:r>
          </a:p>
          <a:p>
            <a:r>
              <a:rPr lang="uk-UA" sz="2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У </a:t>
            </a:r>
            <a:r>
              <a:rPr lang="uk-UA" sz="2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30 </a:t>
            </a:r>
            <a:r>
              <a:rPr lang="uk-UA" sz="2400" b="1" dirty="0" err="1"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–ті</a:t>
            </a:r>
            <a:r>
              <a:rPr lang="uk-UA" sz="2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роки ХІХ століття на </a:t>
            </a:r>
            <a:r>
              <a:rPr lang="uk-UA" sz="2400" b="1" dirty="0" err="1"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на</a:t>
            </a:r>
            <a:r>
              <a:rPr lang="uk-UA" sz="2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теренах США став поширюватися аболіціонізм – рух, учасників якого вимагали негайно знищити рабовласництво.</a:t>
            </a:r>
          </a:p>
          <a:p>
            <a:r>
              <a:rPr lang="uk-UA" sz="2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Знущання </a:t>
            </a:r>
            <a:r>
              <a:rPr lang="uk-UA" sz="2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з негрів і фізичне знищення їх білими не </a:t>
            </a:r>
            <a:r>
              <a:rPr lang="uk-UA" sz="2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каралися </a:t>
            </a:r>
            <a:r>
              <a:rPr lang="uk-UA" sz="2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за законом. </a:t>
            </a:r>
          </a:p>
          <a:p>
            <a:r>
              <a:rPr lang="uk-UA" sz="2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Створення </a:t>
            </a:r>
            <a:r>
              <a:rPr lang="uk-UA" sz="2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газети </a:t>
            </a:r>
            <a:r>
              <a:rPr lang="uk-UA" sz="2400" b="1" dirty="0" err="1"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“Визволитель”</a:t>
            </a:r>
            <a:r>
              <a:rPr lang="uk-UA" sz="2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В.</a:t>
            </a:r>
            <a:r>
              <a:rPr lang="uk-UA" sz="2400" b="1" dirty="0" err="1"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Гаррісона</a:t>
            </a:r>
            <a:r>
              <a:rPr lang="uk-UA" sz="2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t>
            </a:r>
            <a:endParaRPr lang="uk-UA" sz="2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a:p>
            <a:endParaRPr lang="ru-RU" sz="2400" dirty="0">
              <a:solidFill>
                <a:schemeClr val="bg1"/>
              </a:solidFill>
            </a:endParaRP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3">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3">
                                            <p:txEl>
                                              <p:pRg st="0" end="0"/>
                                            </p:txEl>
                                          </p:spTgt>
                                        </p:tgtEl>
                                      </p:cBhvr>
                                    </p:animEffect>
                                  </p:childTnLst>
                                </p:cTn>
                              </p:par>
                            </p:childTnLst>
                          </p:cTn>
                        </p:par>
                        <p:par>
                          <p:cTn id="10" fill="hold">
                            <p:stCondLst>
                              <p:cond delay="1000"/>
                            </p:stCondLst>
                            <p:childTnLst>
                              <p:par>
                                <p:cTn id="11" presetID="29" presetClass="entr" presetSubtype="0" fill="hold"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1000" fill="hold"/>
                                        <p:tgtEl>
                                          <p:spTgt spid="3">
                                            <p:txEl>
                                              <p:pRg st="1" end="1"/>
                                            </p:txEl>
                                          </p:spTgt>
                                        </p:tgtEl>
                                        <p:attrNameLst>
                                          <p:attrName>ppt_x</p:attrName>
                                        </p:attrNameLst>
                                      </p:cBhvr>
                                      <p:tavLst>
                                        <p:tav tm="0">
                                          <p:val>
                                            <p:strVal val="#ppt_x-.2"/>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15" dur="1000"/>
                                        <p:tgtEl>
                                          <p:spTgt spid="3">
                                            <p:txEl>
                                              <p:pRg st="1" end="1"/>
                                            </p:txEl>
                                          </p:spTgt>
                                        </p:tgtEl>
                                      </p:cBhvr>
                                    </p:animEffect>
                                  </p:childTnLst>
                                </p:cTn>
                              </p:par>
                            </p:childTnLst>
                          </p:cTn>
                        </p:par>
                        <p:par>
                          <p:cTn id="16" fill="hold">
                            <p:stCondLst>
                              <p:cond delay="2000"/>
                            </p:stCondLst>
                            <p:childTnLst>
                              <p:par>
                                <p:cTn id="17" presetID="29" presetClass="entr" presetSubtype="0" fill="hold"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1000" fill="hold"/>
                                        <p:tgtEl>
                                          <p:spTgt spid="3">
                                            <p:txEl>
                                              <p:pRg st="2" end="2"/>
                                            </p:txEl>
                                          </p:spTgt>
                                        </p:tgtEl>
                                        <p:attrNameLst>
                                          <p:attrName>ppt_x</p:attrName>
                                        </p:attrNameLst>
                                      </p:cBhvr>
                                      <p:tavLst>
                                        <p:tav tm="0">
                                          <p:val>
                                            <p:strVal val="#ppt_x-.2"/>
                                          </p:val>
                                        </p:tav>
                                        <p:tav tm="100000">
                                          <p:val>
                                            <p:strVal val="#ppt_x"/>
                                          </p:val>
                                        </p:tav>
                                      </p:tavLst>
                                    </p:anim>
                                    <p:anim calcmode="lin" valueType="num">
                                      <p:cBhvr>
                                        <p:cTn id="20" dur="1000" fill="hold"/>
                                        <p:tgtEl>
                                          <p:spTgt spid="3">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21" dur="1000"/>
                                        <p:tgtEl>
                                          <p:spTgt spid="3">
                                            <p:txEl>
                                              <p:pRg st="2" end="2"/>
                                            </p:txEl>
                                          </p:spTgt>
                                        </p:tgtEl>
                                      </p:cBhvr>
                                    </p:animEffect>
                                  </p:childTnLst>
                                </p:cTn>
                              </p:par>
                            </p:childTnLst>
                          </p:cTn>
                        </p:par>
                        <p:par>
                          <p:cTn id="22" fill="hold">
                            <p:stCondLst>
                              <p:cond delay="3000"/>
                            </p:stCondLst>
                            <p:childTnLst>
                              <p:par>
                                <p:cTn id="23" presetID="29" presetClass="entr" presetSubtype="0" fill="hold" nodeType="after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p:cTn id="25" dur="1000" fill="hold"/>
                                        <p:tgtEl>
                                          <p:spTgt spid="3">
                                            <p:txEl>
                                              <p:pRg st="3" end="3"/>
                                            </p:txEl>
                                          </p:spTgt>
                                        </p:tgtEl>
                                        <p:attrNameLst>
                                          <p:attrName>ppt_x</p:attrName>
                                        </p:attrNameLst>
                                      </p:cBhvr>
                                      <p:tavLst>
                                        <p:tav tm="0">
                                          <p:val>
                                            <p:strVal val="#ppt_x-.2"/>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
                                          </p:val>
                                        </p:tav>
                                        <p:tav tm="100000">
                                          <p:val>
                                            <p:strVal val="#ppt_y"/>
                                          </p:val>
                                        </p:tav>
                                      </p:tavLst>
                                    </p:anim>
                                    <p:animEffect transition="in" filter="wipe(right)" prLst="gradientSize: 0.1">
                                      <p:cBhvr>
                                        <p:cTn id="27" dur="1000"/>
                                        <p:tgtEl>
                                          <p:spTgt spid="3">
                                            <p:txEl>
                                              <p:pRg st="3" end="3"/>
                                            </p:txEl>
                                          </p:spTgt>
                                        </p:tgtEl>
                                      </p:cBhvr>
                                    </p:animEffect>
                                  </p:childTnLst>
                                </p:cTn>
                              </p:par>
                            </p:childTnLst>
                          </p:cTn>
                        </p:par>
                        <p:par>
                          <p:cTn id="28" fill="hold">
                            <p:stCondLst>
                              <p:cond delay="4000"/>
                            </p:stCondLst>
                            <p:childTnLst>
                              <p:par>
                                <p:cTn id="29" presetID="29" presetClass="entr" presetSubtype="0" fill="hold" nodeType="after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p:cTn id="31" dur="1000" fill="hold"/>
                                        <p:tgtEl>
                                          <p:spTgt spid="3">
                                            <p:txEl>
                                              <p:pRg st="4" end="4"/>
                                            </p:txEl>
                                          </p:spTgt>
                                        </p:tgtEl>
                                        <p:attrNameLst>
                                          <p:attrName>ppt_x</p:attrName>
                                        </p:attrNameLst>
                                      </p:cBhvr>
                                      <p:tavLst>
                                        <p:tav tm="0">
                                          <p:val>
                                            <p:strVal val="#ppt_x-.2"/>
                                          </p:val>
                                        </p:tav>
                                        <p:tav tm="100000">
                                          <p:val>
                                            <p:strVal val="#ppt_x"/>
                                          </p:val>
                                        </p:tav>
                                      </p:tavLst>
                                    </p:anim>
                                    <p:anim calcmode="lin" valueType="num">
                                      <p:cBhvr>
                                        <p:cTn id="32" dur="1000" fill="hold"/>
                                        <p:tgtEl>
                                          <p:spTgt spid="3">
                                            <p:txEl>
                                              <p:pRg st="4" end="4"/>
                                            </p:txEl>
                                          </p:spTgt>
                                        </p:tgtEl>
                                        <p:attrNameLst>
                                          <p:attrName>ppt_y</p:attrName>
                                        </p:attrNameLst>
                                      </p:cBhvr>
                                      <p:tavLst>
                                        <p:tav tm="0">
                                          <p:val>
                                            <p:strVal val="#ppt_y"/>
                                          </p:val>
                                        </p:tav>
                                        <p:tav tm="100000">
                                          <p:val>
                                            <p:strVal val="#ppt_y"/>
                                          </p:val>
                                        </p:tav>
                                      </p:tavLst>
                                    </p:anim>
                                    <p:animEffect transition="in" filter="wipe(right)" prLst="gradientSize: 0.1">
                                      <p:cBhvr>
                                        <p:cTn id="33"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C:\Documents and Settings\Admin\Рабочий стол\present\800px-Emancipation_proclamation.jpg"/>
          <p:cNvPicPr>
            <a:picLocks noChangeAspect="1" noChangeArrowheads="1"/>
          </p:cNvPicPr>
          <p:nvPr/>
        </p:nvPicPr>
        <p:blipFill>
          <a:blip r:embed="rId2"/>
          <a:srcRect/>
          <a:stretch>
            <a:fillRect/>
          </a:stretch>
        </p:blipFill>
        <p:spPr bwMode="auto">
          <a:xfrm>
            <a:off x="0" y="0"/>
            <a:ext cx="9134656" cy="6858000"/>
          </a:xfrm>
          <a:prstGeom prst="rect">
            <a:avLst/>
          </a:prstGeom>
          <a:noFill/>
        </p:spPr>
      </p:pic>
      <p:sp>
        <p:nvSpPr>
          <p:cNvPr id="2" name="Заголовок 1"/>
          <p:cNvSpPr>
            <a:spLocks noGrp="1"/>
          </p:cNvSpPr>
          <p:nvPr>
            <p:ph type="title"/>
          </p:nvPr>
        </p:nvSpPr>
        <p:spPr/>
        <p:txBody>
          <a:bodyPr>
            <a:normAutofit fontScale="90000"/>
          </a:bodyPr>
          <a:lstStyle/>
          <a:p>
            <a:r>
              <a:rPr lang="uk-UA"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Значення А.Лінкольна у скасуванні рабства</a:t>
            </a:r>
            <a:endParaRPr lang="ru-RU"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3" name="Содержимое 2"/>
          <p:cNvSpPr>
            <a:spLocks noGrp="1"/>
          </p:cNvSpPr>
          <p:nvPr>
            <p:ph idx="1"/>
          </p:nvPr>
        </p:nvSpPr>
        <p:spPr>
          <a:xfrm>
            <a:off x="0" y="1428736"/>
            <a:ext cx="5000628" cy="5429264"/>
          </a:xfrm>
        </p:spPr>
        <p:txBody>
          <a:bodyPr>
            <a:normAutofit fontScale="77500" lnSpcReduction="20000"/>
          </a:bodyPr>
          <a:lstStyle/>
          <a:p>
            <a:pPr algn="ctr">
              <a:buNone/>
            </a:pPr>
            <a:r>
              <a:rPr lang="uk-UA" sz="3600" dirty="0">
                <a:solidFill>
                  <a:schemeClr val="bg1"/>
                </a:solidFill>
                <a:latin typeface="Monotype Corsiva" pitchFamily="66" charset="0"/>
              </a:rPr>
              <a:t>Б</a:t>
            </a:r>
            <a:r>
              <a:rPr lang="uk-UA" sz="3600" dirty="0" smtClean="0">
                <a:solidFill>
                  <a:schemeClr val="bg1"/>
                </a:solidFill>
                <a:latin typeface="Monotype Corsiva" pitchFamily="66" charset="0"/>
              </a:rPr>
              <a:t>іографія</a:t>
            </a:r>
          </a:p>
          <a:p>
            <a:endParaRPr lang="uk-UA" sz="1600" dirty="0">
              <a:solidFill>
                <a:schemeClr val="bg1"/>
              </a:solidFill>
            </a:endParaRPr>
          </a:p>
          <a:p>
            <a:pPr algn="ctr">
              <a:buNone/>
            </a:pPr>
            <a:r>
              <a:rPr lang="uk-UA" sz="2300" dirty="0" smtClean="0">
                <a:solidFill>
                  <a:srgbClr val="FF0000"/>
                </a:solidFill>
                <a:latin typeface="Monotype Corsiva" pitchFamily="66" charset="0"/>
              </a:rPr>
              <a:t>Авраам Лінкольн</a:t>
            </a:r>
            <a:r>
              <a:rPr lang="uk-UA" sz="2300" dirty="0" smtClean="0">
                <a:solidFill>
                  <a:schemeClr val="bg1"/>
                </a:solidFill>
                <a:latin typeface="Monotype Corsiva" pitchFamily="66" charset="0"/>
              </a:rPr>
              <a:t>(1809-1865) народився у штаті Кентуккі в родині фермера. Його вчителями були книги і життя. Змінив кілька професій: працював лісорубом, землеробом, службовцем пошти, адвокатом. Від 1832 року займався політичною діяльністю. 1834 року стає членом Законодавчих зборів штату Іллінойс. В 1847 – 1849рр. – член конгресу США. Від 1854 року – член республіканської партії. В 1858 році взяв участь у виборах на посаду президента США, але програв. 1860 року перемігши на нових президентських виборах, А. Лінкольн стає главою американської держави.</a:t>
            </a:r>
          </a:p>
          <a:p>
            <a:endParaRPr lang="ru-RU" sz="2300" dirty="0" smtClean="0">
              <a:solidFill>
                <a:schemeClr val="bg1"/>
              </a:solidFill>
            </a:endParaRPr>
          </a:p>
          <a:p>
            <a:pPr algn="ctr">
              <a:buNone/>
            </a:pPr>
            <a:r>
              <a:rPr lang="ru-RU" sz="2300" dirty="0" smtClean="0">
                <a:solidFill>
                  <a:srgbClr val="FF0000"/>
                </a:solidFill>
                <a:latin typeface="Monotype Corsiva" pitchFamily="66" charset="0"/>
              </a:rPr>
              <a:t>«</a:t>
            </a:r>
            <a:r>
              <a:rPr lang="ru-RU" sz="2300" dirty="0" err="1" smtClean="0">
                <a:solidFill>
                  <a:srgbClr val="FF0000"/>
                </a:solidFill>
                <a:latin typeface="Monotype Corsiva" pitchFamily="66" charset="0"/>
              </a:rPr>
              <a:t>Вівця</a:t>
            </a:r>
            <a:r>
              <a:rPr lang="ru-RU" sz="2300" dirty="0" smtClean="0">
                <a:solidFill>
                  <a:srgbClr val="FF0000"/>
                </a:solidFill>
                <a:latin typeface="Monotype Corsiva" pitchFamily="66" charset="0"/>
              </a:rPr>
              <a:t> </a:t>
            </a:r>
            <a:r>
              <a:rPr lang="ru-RU" sz="2300" dirty="0" err="1" smtClean="0">
                <a:solidFill>
                  <a:srgbClr val="FF0000"/>
                </a:solidFill>
                <a:latin typeface="Monotype Corsiva" pitchFamily="66" charset="0"/>
              </a:rPr>
              <a:t>і</a:t>
            </a:r>
            <a:r>
              <a:rPr lang="ru-RU" sz="2300" dirty="0" smtClean="0">
                <a:solidFill>
                  <a:srgbClr val="FF0000"/>
                </a:solidFill>
                <a:latin typeface="Monotype Corsiva" pitchFamily="66" charset="0"/>
              </a:rPr>
              <a:t> </a:t>
            </a:r>
            <a:r>
              <a:rPr lang="ru-RU" sz="2300" dirty="0" err="1" smtClean="0">
                <a:solidFill>
                  <a:srgbClr val="FF0000"/>
                </a:solidFill>
                <a:latin typeface="Monotype Corsiva" pitchFamily="66" charset="0"/>
              </a:rPr>
              <a:t>вовк</a:t>
            </a:r>
            <a:r>
              <a:rPr lang="ru-RU" sz="2300" dirty="0" smtClean="0">
                <a:solidFill>
                  <a:srgbClr val="FF0000"/>
                </a:solidFill>
                <a:latin typeface="Monotype Corsiva" pitchFamily="66" charset="0"/>
              </a:rPr>
              <a:t> </a:t>
            </a:r>
            <a:r>
              <a:rPr lang="ru-RU" sz="2300" dirty="0" err="1" smtClean="0">
                <a:solidFill>
                  <a:srgbClr val="FF0000"/>
                </a:solidFill>
                <a:latin typeface="Monotype Corsiva" pitchFamily="66" charset="0"/>
              </a:rPr>
              <a:t>по-різному</a:t>
            </a:r>
            <a:r>
              <a:rPr lang="ru-RU" sz="2300" dirty="0" smtClean="0">
                <a:solidFill>
                  <a:srgbClr val="FF0000"/>
                </a:solidFill>
                <a:latin typeface="Monotype Corsiva" pitchFamily="66" charset="0"/>
              </a:rPr>
              <a:t> </a:t>
            </a:r>
            <a:r>
              <a:rPr lang="ru-RU" sz="2300" dirty="0" err="1" smtClean="0">
                <a:solidFill>
                  <a:srgbClr val="FF0000"/>
                </a:solidFill>
                <a:latin typeface="Monotype Corsiva" pitchFamily="66" charset="0"/>
              </a:rPr>
              <a:t>розуміють</a:t>
            </a:r>
            <a:r>
              <a:rPr lang="ru-RU" sz="2300" dirty="0" smtClean="0">
                <a:solidFill>
                  <a:srgbClr val="FF0000"/>
                </a:solidFill>
                <a:latin typeface="Monotype Corsiva" pitchFamily="66" charset="0"/>
              </a:rPr>
              <a:t> слово «свобода», в </a:t>
            </a:r>
            <a:r>
              <a:rPr lang="ru-RU" sz="2300" dirty="0" err="1" smtClean="0">
                <a:solidFill>
                  <a:srgbClr val="FF0000"/>
                </a:solidFill>
                <a:latin typeface="Monotype Corsiva" pitchFamily="66" charset="0"/>
              </a:rPr>
              <a:t>цьому</a:t>
            </a:r>
            <a:r>
              <a:rPr lang="ru-RU" sz="2300" dirty="0" smtClean="0">
                <a:solidFill>
                  <a:srgbClr val="FF0000"/>
                </a:solidFill>
                <a:latin typeface="Monotype Corsiva" pitchFamily="66" charset="0"/>
              </a:rPr>
              <a:t> суть </a:t>
            </a:r>
            <a:r>
              <a:rPr lang="ru-RU" sz="2300" dirty="0" err="1" smtClean="0">
                <a:solidFill>
                  <a:srgbClr val="FF0000"/>
                </a:solidFill>
                <a:latin typeface="Monotype Corsiva" pitchFamily="66" charset="0"/>
              </a:rPr>
              <a:t>розбіжностей</a:t>
            </a:r>
            <a:r>
              <a:rPr lang="ru-RU" sz="2300" dirty="0" smtClean="0">
                <a:solidFill>
                  <a:srgbClr val="FF0000"/>
                </a:solidFill>
                <a:latin typeface="Monotype Corsiva" pitchFamily="66" charset="0"/>
              </a:rPr>
              <a:t>, </a:t>
            </a:r>
            <a:r>
              <a:rPr lang="ru-RU" sz="2300" dirty="0" err="1" smtClean="0">
                <a:solidFill>
                  <a:srgbClr val="FF0000"/>
                </a:solidFill>
                <a:latin typeface="Monotype Corsiva" pitchFamily="66" charset="0"/>
              </a:rPr>
              <a:t>які</a:t>
            </a:r>
            <a:r>
              <a:rPr lang="ru-RU" sz="2300" dirty="0" smtClean="0">
                <a:solidFill>
                  <a:srgbClr val="FF0000"/>
                </a:solidFill>
                <a:latin typeface="Monotype Corsiva" pitchFamily="66" charset="0"/>
              </a:rPr>
              <a:t> </a:t>
            </a:r>
            <a:r>
              <a:rPr lang="ru-RU" sz="2300" dirty="0" err="1" smtClean="0">
                <a:solidFill>
                  <a:srgbClr val="FF0000"/>
                </a:solidFill>
                <a:latin typeface="Monotype Corsiva" pitchFamily="66" charset="0"/>
              </a:rPr>
              <a:t>панують</a:t>
            </a:r>
            <a:r>
              <a:rPr lang="ru-RU" sz="2300" dirty="0" smtClean="0">
                <a:solidFill>
                  <a:srgbClr val="FF0000"/>
                </a:solidFill>
                <a:latin typeface="Monotype Corsiva" pitchFamily="66" charset="0"/>
              </a:rPr>
              <a:t> у </a:t>
            </a:r>
            <a:r>
              <a:rPr lang="ru-RU" sz="2300" dirty="0" err="1" smtClean="0">
                <a:solidFill>
                  <a:srgbClr val="FF0000"/>
                </a:solidFill>
                <a:latin typeface="Monotype Corsiva" pitchFamily="66" charset="0"/>
              </a:rPr>
              <a:t>людському</a:t>
            </a:r>
            <a:r>
              <a:rPr lang="ru-RU" sz="2300" dirty="0" smtClean="0">
                <a:solidFill>
                  <a:srgbClr val="FF0000"/>
                </a:solidFill>
                <a:latin typeface="Monotype Corsiva" pitchFamily="66" charset="0"/>
              </a:rPr>
              <a:t> </a:t>
            </a:r>
            <a:r>
              <a:rPr lang="ru-RU" sz="2300" dirty="0" err="1" smtClean="0">
                <a:solidFill>
                  <a:srgbClr val="FF0000"/>
                </a:solidFill>
                <a:latin typeface="Monotype Corsiva" pitchFamily="66" charset="0"/>
              </a:rPr>
              <a:t>суспільстві</a:t>
            </a:r>
            <a:r>
              <a:rPr lang="ru-RU" sz="2300" dirty="0" smtClean="0">
                <a:solidFill>
                  <a:srgbClr val="FF0000"/>
                </a:solidFill>
                <a:latin typeface="Monotype Corsiva" pitchFamily="66" charset="0"/>
              </a:rPr>
              <a:t>»</a:t>
            </a:r>
          </a:p>
          <a:p>
            <a:pPr algn="ctr">
              <a:buNone/>
            </a:pPr>
            <a:r>
              <a:rPr lang="ru-RU" sz="2300" dirty="0">
                <a:solidFill>
                  <a:srgbClr val="FF0000"/>
                </a:solidFill>
                <a:latin typeface="Monotype Corsiva" pitchFamily="66" charset="0"/>
              </a:rPr>
              <a:t> </a:t>
            </a:r>
            <a:r>
              <a:rPr lang="ru-RU" sz="2300" dirty="0" smtClean="0">
                <a:solidFill>
                  <a:srgbClr val="FF0000"/>
                </a:solidFill>
                <a:latin typeface="Monotype Corsiva" pitchFamily="66" charset="0"/>
              </a:rPr>
              <a:t>                                                   — Авраам </a:t>
            </a:r>
            <a:r>
              <a:rPr lang="ru-RU" sz="2300" dirty="0" err="1" smtClean="0">
                <a:solidFill>
                  <a:srgbClr val="FF0000"/>
                </a:solidFill>
                <a:latin typeface="Monotype Corsiva" pitchFamily="66" charset="0"/>
              </a:rPr>
              <a:t>Лiнкольн</a:t>
            </a:r>
            <a:endParaRPr lang="ru-RU" sz="2300" dirty="0">
              <a:solidFill>
                <a:srgbClr val="FF0000"/>
              </a:solidFill>
              <a:latin typeface="Monotype Corsiva" pitchFamily="66" charset="0"/>
            </a:endParaRPr>
          </a:p>
        </p:txBody>
      </p:sp>
      <p:pic>
        <p:nvPicPr>
          <p:cNvPr id="3076" name="Picture 4" descr="C:\Documents and Settings\Admin\Рабочий стол\present\175.jpg"/>
          <p:cNvPicPr>
            <a:picLocks noChangeAspect="1" noChangeArrowheads="1"/>
          </p:cNvPicPr>
          <p:nvPr/>
        </p:nvPicPr>
        <p:blipFill>
          <a:blip r:embed="rId3"/>
          <a:srcRect/>
          <a:stretch>
            <a:fillRect/>
          </a:stretch>
        </p:blipFill>
        <p:spPr bwMode="auto">
          <a:xfrm>
            <a:off x="5072066" y="1643050"/>
            <a:ext cx="3605918" cy="4572032"/>
          </a:xfrm>
          <a:prstGeom prst="rect">
            <a:avLst/>
          </a:prstGeom>
          <a:noFill/>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900" decel="100000" fill="hold"/>
                                        <p:tgtEl>
                                          <p:spTgt spid="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40" presetClass="entr" presetSubtype="0" fill="hold" nodeType="afterEffect">
                                  <p:stCondLst>
                                    <p:cond delay="0"/>
                                  </p:stCondLst>
                                  <p:iterate type="lt">
                                    <p:tmPct val="10000"/>
                                  </p:iterate>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1"/>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par>
                          <p:cTn id="17" fill="hold">
                            <p:stCondLst>
                              <p:cond delay="2800"/>
                            </p:stCondLst>
                            <p:childTnLst>
                              <p:par>
                                <p:cTn id="18" presetID="47" presetClass="entr" presetSubtype="0" fill="hold" nodeType="after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1000"/>
                                        <p:tgtEl>
                                          <p:spTgt spid="3">
                                            <p:txEl>
                                              <p:pRg st="2" end="2"/>
                                            </p:txEl>
                                          </p:spTgt>
                                        </p:tgtEl>
                                      </p:cBhvr>
                                    </p:animEffect>
                                    <p:anim calcmode="lin" valueType="num">
                                      <p:cBhvr>
                                        <p:cTn id="21"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076"/>
                                        </p:tgtEl>
                                        <p:attrNameLst>
                                          <p:attrName>style.visibility</p:attrName>
                                        </p:attrNameLst>
                                      </p:cBhvr>
                                      <p:to>
                                        <p:strVal val="visible"/>
                                      </p:to>
                                    </p:set>
                                    <p:anim calcmode="lin" valueType="num">
                                      <p:cBhvr additive="base">
                                        <p:cTn id="25" dur="500" fill="hold"/>
                                        <p:tgtEl>
                                          <p:spTgt spid="3076"/>
                                        </p:tgtEl>
                                        <p:attrNameLst>
                                          <p:attrName>ppt_x</p:attrName>
                                        </p:attrNameLst>
                                      </p:cBhvr>
                                      <p:tavLst>
                                        <p:tav tm="0">
                                          <p:val>
                                            <p:strVal val="#ppt_x"/>
                                          </p:val>
                                        </p:tav>
                                        <p:tav tm="100000">
                                          <p:val>
                                            <p:strVal val="#ppt_x"/>
                                          </p:val>
                                        </p:tav>
                                      </p:tavLst>
                                    </p:anim>
                                    <p:anim calcmode="lin" valueType="num">
                                      <p:cBhvr additive="base">
                                        <p:cTn id="26" dur="500" fill="hold"/>
                                        <p:tgtEl>
                                          <p:spTgt spid="3076"/>
                                        </p:tgtEl>
                                        <p:attrNameLst>
                                          <p:attrName>ppt_y</p:attrName>
                                        </p:attrNameLst>
                                      </p:cBhvr>
                                      <p:tavLst>
                                        <p:tav tm="0">
                                          <p:val>
                                            <p:strVal val="1+#ppt_h/2"/>
                                          </p:val>
                                        </p:tav>
                                        <p:tav tm="100000">
                                          <p:val>
                                            <p:strVal val="#ppt_y"/>
                                          </p:val>
                                        </p:tav>
                                      </p:tavLst>
                                    </p:anim>
                                  </p:childTnLst>
                                </p:cTn>
                              </p:par>
                            </p:childTnLst>
                          </p:cTn>
                        </p:par>
                        <p:par>
                          <p:cTn id="27" fill="hold">
                            <p:stCondLst>
                              <p:cond delay="3800"/>
                            </p:stCondLst>
                            <p:childTnLst>
                              <p:par>
                                <p:cTn id="28" presetID="17" presetClass="entr" presetSubtype="10" fill="hold" nodeType="after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 calcmode="lin" valueType="num">
                                      <p:cBhvr>
                                        <p:cTn id="30" dur="3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1" dur="3000" fill="hold"/>
                                        <p:tgtEl>
                                          <p:spTgt spid="3">
                                            <p:txEl>
                                              <p:pRg st="4" end="4"/>
                                            </p:txEl>
                                          </p:spTgt>
                                        </p:tgtEl>
                                        <p:attrNameLst>
                                          <p:attrName>ppt_h</p:attrName>
                                        </p:attrNameLst>
                                      </p:cBhvr>
                                      <p:tavLst>
                                        <p:tav tm="0">
                                          <p:val>
                                            <p:strVal val="#ppt_h"/>
                                          </p:val>
                                        </p:tav>
                                        <p:tav tm="100000">
                                          <p:val>
                                            <p:strVal val="#ppt_h"/>
                                          </p:val>
                                        </p:tav>
                                      </p:tavLst>
                                    </p:anim>
                                  </p:childTnLst>
                                </p:cTn>
                              </p:par>
                              <p:par>
                                <p:cTn id="32" presetID="17" presetClass="entr" presetSubtype="10" fill="hold" nodeType="with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 calcmode="lin" valueType="num">
                                      <p:cBhvr>
                                        <p:cTn id="34"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5" dur="500" fill="hold"/>
                                        <p:tgtEl>
                                          <p:spTgt spid="3">
                                            <p:txEl>
                                              <p:pRg st="5" end="5"/>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Documents and Settings\Admin\Рабочий стол\present\firstminnesotasmallsx4.jpg"/>
          <p:cNvPicPr>
            <a:picLocks noChangeAspect="1" noChangeArrowheads="1"/>
          </p:cNvPicPr>
          <p:nvPr/>
        </p:nvPicPr>
        <p:blipFill>
          <a:blip r:embed="rId2"/>
          <a:srcRect/>
          <a:stretch>
            <a:fillRect/>
          </a:stretch>
        </p:blipFill>
        <p:spPr bwMode="auto">
          <a:xfrm>
            <a:off x="0" y="-1"/>
            <a:ext cx="9144000" cy="6858001"/>
          </a:xfrm>
          <a:prstGeom prst="rect">
            <a:avLst/>
          </a:prstGeom>
          <a:noFill/>
        </p:spPr>
      </p:pic>
      <p:sp>
        <p:nvSpPr>
          <p:cNvPr id="2" name="Заголовок 1"/>
          <p:cNvSpPr>
            <a:spLocks noGrp="1"/>
          </p:cNvSpPr>
          <p:nvPr>
            <p:ph type="title"/>
          </p:nvPr>
        </p:nvSpPr>
        <p:spPr/>
        <p:txBody>
          <a:bodyPr>
            <a:normAutofit fontScale="90000"/>
          </a:bodyPr>
          <a:lstStyle/>
          <a:p>
            <a:r>
              <a:rPr lang="uk-UA"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Значення А.Лінкольна у скасуванні рабства</a:t>
            </a:r>
            <a:endParaRPr lang="ru-RU" dirty="0"/>
          </a:p>
        </p:txBody>
      </p:sp>
      <p:sp>
        <p:nvSpPr>
          <p:cNvPr id="3" name="Содержимое 2"/>
          <p:cNvSpPr>
            <a:spLocks noGrp="1"/>
          </p:cNvSpPr>
          <p:nvPr>
            <p:ph idx="1"/>
          </p:nvPr>
        </p:nvSpPr>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uk-UA"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Обрання А.Лінкольна  президентом відобразило політичний компроміс промисловців і фермерів Півночі. Його успіх означав політичний </a:t>
            </a:r>
            <a:r>
              <a:rPr lang="uk-UA"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uk-UA"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переворот – втрату плантаторами-рабовласниками свого впливу у федеральному уряді. Плантатори не хотіли примиритися з втратою посади президента.  Вже в грудні 1860 – </a:t>
            </a:r>
            <a:r>
              <a:rPr lang="uk-UA"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січні </a:t>
            </a:r>
            <a:r>
              <a:rPr lang="uk-UA"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1861 року зі складу США вийшло 8 штатів. Відокремившись, штати утворили Південну  Конфедерацію з центром  у </a:t>
            </a:r>
            <a:r>
              <a:rPr lang="uk-UA" sz="24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Річмонді</a:t>
            </a:r>
            <a:r>
              <a:rPr lang="uk-UA"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обравши своїм президентом Д.</a:t>
            </a:r>
            <a:r>
              <a:rPr lang="uk-UA" sz="24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Девіса</a:t>
            </a:r>
            <a:endParaRPr lang="ru-RU"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9" presetClass="entr" presetSubtype="0" fill="hold" nodeType="after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20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13" dur="2000" fill="hold"/>
                                        <p:tgtEl>
                                          <p:spTgt spid="3">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14"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Documents and Settings\Admin\Рабочий стол\present\091116104329961872.jpg"/>
          <p:cNvPicPr>
            <a:picLocks noChangeAspect="1" noChangeArrowheads="1"/>
          </p:cNvPicPr>
          <p:nvPr/>
        </p:nvPicPr>
        <p:blipFill>
          <a:blip r:embed="rId2"/>
          <a:srcRect/>
          <a:stretch>
            <a:fillRect/>
          </a:stretch>
        </p:blipFill>
        <p:spPr bwMode="auto">
          <a:xfrm>
            <a:off x="0" y="-428652"/>
            <a:ext cx="9144000" cy="7286652"/>
          </a:xfrm>
          <a:prstGeom prst="rect">
            <a:avLst/>
          </a:prstGeom>
          <a:noFill/>
        </p:spPr>
      </p:pic>
      <p:sp>
        <p:nvSpPr>
          <p:cNvPr id="3" name="Содержимое 2"/>
          <p:cNvSpPr>
            <a:spLocks noGrp="1"/>
          </p:cNvSpPr>
          <p:nvPr>
            <p:ph idx="1"/>
          </p:nvPr>
        </p:nvSpPr>
        <p:spPr>
          <a:xfrm>
            <a:off x="285720" y="1928802"/>
            <a:ext cx="8229600" cy="4525963"/>
          </a:xfrm>
        </p:spPr>
        <p:txBody>
          <a:bodyPr>
            <a:normAutofit lnSpcReduction="10000"/>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buNone/>
            </a:pPr>
            <a:r>
              <a:rPr lang="vi-VN"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Громадя́нська війна́ в США 1861—1865 рр. — війна між північними штатами США і 11 рабовласницькими штатами Півдня, які відділилися від Сполучених Штатів Америки і повстали з метою збереження рабовласницького стану на території півдня США.</a:t>
            </a:r>
          </a:p>
          <a:p>
            <a:pPr algn="ctr">
              <a:buNone/>
            </a:pPr>
            <a:r>
              <a:rPr lang="vi-VN"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Війна почалась з битви за Форт Самтер 12 квітня 1861 р. і закінчилась 26 травня 1865 р., коли останні війська конфедератів здалися. Під час війни відбулося близько 2000 битв. Ця війна була найбільшою за масштабом людських втрат серед усіх воєн, де брали участь США.</a:t>
            </a:r>
            <a:endParaRPr lang="ru-RU"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ctr">
              <a:buNone/>
            </a:pPr>
            <a:endParaRPr lang="vi-VN"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endParaRPr lang="uk-UA" sz="1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endParaRPr lang="uk-UA" sz="1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endParaRPr lang="uk-UA" sz="1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endParaRPr lang="uk-UA" sz="1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5" name="TextBox 4"/>
          <p:cNvSpPr txBox="1"/>
          <p:nvPr/>
        </p:nvSpPr>
        <p:spPr>
          <a:xfrm>
            <a:off x="4214810" y="285728"/>
            <a:ext cx="184731" cy="369332"/>
          </a:xfrm>
          <a:prstGeom prst="rect">
            <a:avLst/>
          </a:prstGeom>
          <a:noFill/>
        </p:spPr>
        <p:txBody>
          <a:bodyPr wrap="none" rtlCol="0">
            <a:spAutoFit/>
          </a:bodyPr>
          <a:lstStyle/>
          <a:p>
            <a:endParaRPr lang="ru-RU" dirty="0"/>
          </a:p>
        </p:txBody>
      </p:sp>
    </p:spTree>
  </p:cSld>
  <p:clrMapOvr>
    <a:masterClrMapping/>
  </p:clrMapOvr>
  <p:transition>
    <p:spli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2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2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2000" fill="hold"/>
                                        <p:tgtEl>
                                          <p:spTgt spid="3">
                                            <p:txEl>
                                              <p:pRg st="0" end="0"/>
                                            </p:txEl>
                                          </p:spTgt>
                                        </p:tgtEl>
                                        <p:attrNameLst>
                                          <p:attrName>ppt_x</p:attrName>
                                        </p:attrNameLst>
                                      </p:cBhvr>
                                      <p:tavLst>
                                        <p:tav tm="0">
                                          <p:val>
                                            <p:fltVal val="0.5"/>
                                          </p:val>
                                        </p:tav>
                                        <p:tav tm="100000">
                                          <p:val>
                                            <p:strVal val="#ppt_x"/>
                                          </p:val>
                                        </p:tav>
                                      </p:tavLst>
                                    </p:anim>
                                    <p:anim calcmode="lin" valueType="num">
                                      <p:cBhvr>
                                        <p:cTn id="10" dur="2000" fill="hold"/>
                                        <p:tgtEl>
                                          <p:spTgt spid="3">
                                            <p:txEl>
                                              <p:pRg st="0" end="0"/>
                                            </p:txEl>
                                          </p:spTgt>
                                        </p:tgtEl>
                                        <p:attrNameLst>
                                          <p:attrName>ppt_y</p:attrName>
                                        </p:attrNameLst>
                                      </p:cBhvr>
                                      <p:tavLst>
                                        <p:tav tm="0">
                                          <p:val>
                                            <p:fltVal val="0.5"/>
                                          </p:val>
                                        </p:tav>
                                        <p:tav tm="100000">
                                          <p:val>
                                            <p:strVal val="#ppt_y"/>
                                          </p:val>
                                        </p:tav>
                                      </p:tavLst>
                                    </p:anim>
                                  </p:childTnLst>
                                </p:cTn>
                              </p:par>
                              <p:par>
                                <p:cTn id="11" presetID="23" presetClass="entr" presetSubtype="528"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2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4" dur="2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5" dur="2000" fill="hold"/>
                                        <p:tgtEl>
                                          <p:spTgt spid="3">
                                            <p:txEl>
                                              <p:pRg st="1" end="1"/>
                                            </p:txEl>
                                          </p:spTgt>
                                        </p:tgtEl>
                                        <p:attrNameLst>
                                          <p:attrName>ppt_x</p:attrName>
                                        </p:attrNameLst>
                                      </p:cBhvr>
                                      <p:tavLst>
                                        <p:tav tm="0">
                                          <p:val>
                                            <p:fltVal val="0.5"/>
                                          </p:val>
                                        </p:tav>
                                        <p:tav tm="100000">
                                          <p:val>
                                            <p:strVal val="#ppt_x"/>
                                          </p:val>
                                        </p:tav>
                                      </p:tavLst>
                                    </p:anim>
                                    <p:anim calcmode="lin" valueType="num">
                                      <p:cBhvr>
                                        <p:cTn id="16" dur="2000" fill="hold"/>
                                        <p:tgtEl>
                                          <p:spTgt spid="3">
                                            <p:txEl>
                                              <p:pRg st="1" end="1"/>
                                            </p:txEl>
                                          </p:spTgt>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Documents and Settings\Admin\Рабочий стол\present\321493.jpg"/>
          <p:cNvPicPr>
            <a:picLocks noChangeAspect="1" noChangeArrowheads="1"/>
          </p:cNvPicPr>
          <p:nvPr/>
        </p:nvPicPr>
        <p:blipFill>
          <a:blip r:embed="rId2"/>
          <a:srcRect/>
          <a:stretch>
            <a:fillRect/>
          </a:stretch>
        </p:blipFill>
        <p:spPr bwMode="auto">
          <a:xfrm>
            <a:off x="-1" y="0"/>
            <a:ext cx="9144001" cy="6858000"/>
          </a:xfrm>
          <a:prstGeom prst="rect">
            <a:avLst/>
          </a:prstGeom>
          <a:noFill/>
        </p:spPr>
      </p:pic>
      <p:sp>
        <p:nvSpPr>
          <p:cNvPr id="2" name="Заголовок 1"/>
          <p:cNvSpPr>
            <a:spLocks noGrp="1"/>
          </p:cNvSpPr>
          <p:nvPr>
            <p:ph type="title"/>
          </p:nvPr>
        </p:nvSpPr>
        <p:spPr/>
        <p:txBody>
          <a:bodyPr/>
          <a:lstStyle/>
          <a:p>
            <a:r>
              <a:rPr lang="uk-UA"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Висновок</a:t>
            </a:r>
            <a:endParaRPr lang="ru-RU"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3" name="Содержимое 2"/>
          <p:cNvSpPr>
            <a:spLocks noGrp="1"/>
          </p:cNvSpPr>
          <p:nvPr>
            <p:ph idx="1"/>
          </p:nvPr>
        </p:nvSpPr>
        <p:spPr>
          <a:xfrm>
            <a:off x="457200" y="1600200"/>
            <a:ext cx="8229600" cy="5114948"/>
          </a:xfrm>
        </p:spPr>
        <p:style>
          <a:lnRef idx="1">
            <a:schemeClr val="accent2"/>
          </a:lnRef>
          <a:fillRef idx="3">
            <a:schemeClr val="accent2"/>
          </a:fillRef>
          <a:effectRef idx="2">
            <a:schemeClr val="accent2"/>
          </a:effectRef>
          <a:fontRef idx="minor">
            <a:schemeClr val="lt1"/>
          </a:fontRef>
        </p:style>
        <p:txBody>
          <a:bodyPr>
            <a:noAutofit/>
          </a:bodyPr>
          <a:lstStyle/>
          <a:p>
            <a:pPr algn="ctr">
              <a:buNone/>
            </a:pPr>
            <a:r>
              <a:rPr lang="ru-RU" sz="2000" dirty="0" smtClean="0">
                <a:solidFill>
                  <a:schemeClr val="bg1"/>
                </a:solidFill>
                <a:latin typeface="Monotype Corsiva" pitchFamily="66" charset="0"/>
              </a:rPr>
              <a:t>До </a:t>
            </a:r>
            <a:r>
              <a:rPr lang="ru-RU" sz="2000" dirty="0" err="1" smtClean="0">
                <a:solidFill>
                  <a:schemeClr val="bg1"/>
                </a:solidFill>
                <a:latin typeface="Monotype Corsiva" pitchFamily="66" charset="0"/>
              </a:rPr>
              <a:t>скасування</a:t>
            </a:r>
            <a:r>
              <a:rPr lang="ru-RU" sz="2000" dirty="0" smtClean="0">
                <a:solidFill>
                  <a:schemeClr val="bg1"/>
                </a:solidFill>
                <a:latin typeface="Monotype Corsiva" pitchFamily="66" charset="0"/>
              </a:rPr>
              <a:t> рабства в США </a:t>
            </a:r>
            <a:r>
              <a:rPr lang="ru-RU" sz="2000" dirty="0" err="1" smtClean="0">
                <a:solidFill>
                  <a:schemeClr val="bg1"/>
                </a:solidFill>
                <a:latin typeface="Monotype Corsiva" pitchFamily="66" charset="0"/>
              </a:rPr>
              <a:t>призвела</a:t>
            </a:r>
            <a:r>
              <a:rPr lang="ru-RU" sz="2000" dirty="0" smtClean="0">
                <a:solidFill>
                  <a:schemeClr val="bg1"/>
                </a:solidFill>
                <a:latin typeface="Monotype Corsiva" pitchFamily="66" charset="0"/>
              </a:rPr>
              <a:t> </a:t>
            </a:r>
            <a:r>
              <a:rPr lang="ru-RU" sz="2000" dirty="0" err="1" smtClean="0">
                <a:solidFill>
                  <a:schemeClr val="bg1"/>
                </a:solidFill>
                <a:latin typeface="Monotype Corsiva" pitchFamily="66" charset="0"/>
              </a:rPr>
              <a:t>довгоочікувана</a:t>
            </a:r>
            <a:r>
              <a:rPr lang="ru-RU" sz="2000" dirty="0" smtClean="0">
                <a:solidFill>
                  <a:schemeClr val="bg1"/>
                </a:solidFill>
                <a:latin typeface="Monotype Corsiva" pitchFamily="66" charset="0"/>
              </a:rPr>
              <a:t> </a:t>
            </a:r>
            <a:r>
              <a:rPr lang="ru-RU" sz="2000" dirty="0" err="1" smtClean="0">
                <a:solidFill>
                  <a:schemeClr val="bg1"/>
                </a:solidFill>
                <a:latin typeface="Monotype Corsiva" pitchFamily="66" charset="0"/>
              </a:rPr>
              <a:t>перемога</a:t>
            </a:r>
            <a:r>
              <a:rPr lang="ru-RU" sz="2000" dirty="0" smtClean="0">
                <a:solidFill>
                  <a:schemeClr val="bg1"/>
                </a:solidFill>
                <a:latin typeface="Monotype Corsiva" pitchFamily="66" charset="0"/>
              </a:rPr>
              <a:t> </a:t>
            </a:r>
            <a:r>
              <a:rPr lang="ru-RU" sz="2000" dirty="0" err="1" smtClean="0">
                <a:solidFill>
                  <a:schemeClr val="bg1"/>
                </a:solidFill>
                <a:latin typeface="Monotype Corsiva" pitchFamily="66" charset="0"/>
              </a:rPr>
              <a:t>Півночі</a:t>
            </a:r>
            <a:r>
              <a:rPr lang="ru-RU" sz="2000" dirty="0" smtClean="0">
                <a:solidFill>
                  <a:schemeClr val="bg1"/>
                </a:solidFill>
                <a:latin typeface="Monotype Corsiva" pitchFamily="66" charset="0"/>
              </a:rPr>
              <a:t> над </a:t>
            </a:r>
            <a:r>
              <a:rPr lang="ru-RU" sz="2000" dirty="0" err="1" smtClean="0">
                <a:solidFill>
                  <a:schemeClr val="bg1"/>
                </a:solidFill>
                <a:latin typeface="Monotype Corsiva" pitchFamily="66" charset="0"/>
              </a:rPr>
              <a:t>рабовласницьким</a:t>
            </a:r>
            <a:r>
              <a:rPr lang="ru-RU" sz="2000" dirty="0" smtClean="0">
                <a:solidFill>
                  <a:schemeClr val="bg1"/>
                </a:solidFill>
                <a:latin typeface="Monotype Corsiva" pitchFamily="66" charset="0"/>
              </a:rPr>
              <a:t> </a:t>
            </a:r>
            <a:r>
              <a:rPr lang="ru-RU" sz="2000" dirty="0" err="1" smtClean="0">
                <a:solidFill>
                  <a:schemeClr val="bg1"/>
                </a:solidFill>
                <a:latin typeface="Monotype Corsiva" pitchFamily="66" charset="0"/>
              </a:rPr>
              <a:t>Півднем</a:t>
            </a:r>
            <a:r>
              <a:rPr lang="ru-RU" sz="2000" dirty="0" smtClean="0">
                <a:solidFill>
                  <a:schemeClr val="bg1"/>
                </a:solidFill>
                <a:latin typeface="Monotype Corsiva" pitchFamily="66" charset="0"/>
              </a:rPr>
              <a:t> у </a:t>
            </a:r>
            <a:r>
              <a:rPr lang="ru-RU" sz="2000" dirty="0" err="1" smtClean="0">
                <a:solidFill>
                  <a:schemeClr val="bg1"/>
                </a:solidFill>
                <a:latin typeface="Monotype Corsiva" pitchFamily="66" charset="0"/>
              </a:rPr>
              <a:t>ході</a:t>
            </a:r>
            <a:r>
              <a:rPr lang="ru-RU" sz="2000" dirty="0" smtClean="0">
                <a:solidFill>
                  <a:schemeClr val="bg1"/>
                </a:solidFill>
                <a:latin typeface="Monotype Corsiva" pitchFamily="66" charset="0"/>
              </a:rPr>
              <a:t> </a:t>
            </a:r>
            <a:r>
              <a:rPr lang="ru-RU" sz="2000" dirty="0" err="1" smtClean="0">
                <a:solidFill>
                  <a:schemeClr val="bg1"/>
                </a:solidFill>
                <a:latin typeface="Monotype Corsiva" pitchFamily="66" charset="0"/>
              </a:rPr>
              <a:t>Громадянської</a:t>
            </a:r>
            <a:r>
              <a:rPr lang="ru-RU" sz="2000" dirty="0" smtClean="0">
                <a:solidFill>
                  <a:schemeClr val="bg1"/>
                </a:solidFill>
                <a:latin typeface="Monotype Corsiva" pitchFamily="66" charset="0"/>
              </a:rPr>
              <a:t> </a:t>
            </a:r>
            <a:r>
              <a:rPr lang="ru-RU" sz="2000" dirty="0" err="1" smtClean="0">
                <a:solidFill>
                  <a:schemeClr val="bg1"/>
                </a:solidFill>
                <a:latin typeface="Monotype Corsiva" pitchFamily="66" charset="0"/>
              </a:rPr>
              <a:t>війни</a:t>
            </a:r>
            <a:r>
              <a:rPr lang="ru-RU" sz="2000" dirty="0" smtClean="0">
                <a:solidFill>
                  <a:schemeClr val="bg1"/>
                </a:solidFill>
                <a:latin typeface="Monotype Corsiva" pitchFamily="66" charset="0"/>
              </a:rPr>
              <a:t> 1861-1865 </a:t>
            </a:r>
            <a:r>
              <a:rPr lang="ru-RU" sz="2000" dirty="0" err="1" smtClean="0">
                <a:solidFill>
                  <a:schemeClr val="bg1"/>
                </a:solidFill>
                <a:latin typeface="Monotype Corsiva" pitchFamily="66" charset="0"/>
              </a:rPr>
              <a:t>років</a:t>
            </a:r>
            <a:r>
              <a:rPr lang="ru-RU" sz="2000" dirty="0" smtClean="0">
                <a:solidFill>
                  <a:schemeClr val="bg1"/>
                </a:solidFill>
                <a:latin typeface="Monotype Corsiva" pitchFamily="66" charset="0"/>
              </a:rPr>
              <a:t>. </a:t>
            </a:r>
            <a:r>
              <a:rPr lang="ru-RU" sz="2000" dirty="0" err="1" smtClean="0">
                <a:solidFill>
                  <a:schemeClr val="bg1"/>
                </a:solidFill>
                <a:latin typeface="Monotype Corsiva" pitchFamily="66" charset="0"/>
              </a:rPr>
              <a:t>Після</a:t>
            </a:r>
            <a:r>
              <a:rPr lang="ru-RU" sz="2000" dirty="0" smtClean="0">
                <a:solidFill>
                  <a:schemeClr val="bg1"/>
                </a:solidFill>
                <a:latin typeface="Monotype Corsiva" pitchFamily="66" charset="0"/>
              </a:rPr>
              <a:t> </a:t>
            </a:r>
            <a:r>
              <a:rPr lang="ru-RU" sz="2000" dirty="0" err="1" smtClean="0">
                <a:solidFill>
                  <a:schemeClr val="bg1"/>
                </a:solidFill>
                <a:latin typeface="Monotype Corsiva" pitchFamily="66" charset="0"/>
              </a:rPr>
              <a:t>цієї</a:t>
            </a:r>
            <a:r>
              <a:rPr lang="ru-RU" sz="2000" dirty="0" smtClean="0">
                <a:solidFill>
                  <a:schemeClr val="bg1"/>
                </a:solidFill>
                <a:latin typeface="Monotype Corsiva" pitchFamily="66" charset="0"/>
              </a:rPr>
              <a:t> </a:t>
            </a:r>
            <a:r>
              <a:rPr lang="ru-RU" sz="2000" dirty="0" err="1" smtClean="0">
                <a:solidFill>
                  <a:schemeClr val="bg1"/>
                </a:solidFill>
                <a:latin typeface="Monotype Corsiva" pitchFamily="66" charset="0"/>
              </a:rPr>
              <a:t>події</a:t>
            </a:r>
            <a:r>
              <a:rPr lang="ru-RU" sz="2000" dirty="0" smtClean="0">
                <a:solidFill>
                  <a:schemeClr val="bg1"/>
                </a:solidFill>
                <a:latin typeface="Monotype Corsiva" pitchFamily="66" charset="0"/>
              </a:rPr>
              <a:t> </a:t>
            </a:r>
            <a:r>
              <a:rPr lang="ru-RU" sz="2000" dirty="0" err="1" smtClean="0">
                <a:solidFill>
                  <a:schemeClr val="bg1"/>
                </a:solidFill>
                <a:latin typeface="Monotype Corsiva" pitchFamily="66" charset="0"/>
              </a:rPr>
              <a:t>припинилося</a:t>
            </a:r>
            <a:r>
              <a:rPr lang="ru-RU" sz="2000" dirty="0" smtClean="0">
                <a:solidFill>
                  <a:schemeClr val="bg1"/>
                </a:solidFill>
                <a:latin typeface="Monotype Corsiva" pitchFamily="66" charset="0"/>
              </a:rPr>
              <a:t> </a:t>
            </a:r>
            <a:r>
              <a:rPr lang="ru-RU" sz="2000" dirty="0" err="1" smtClean="0">
                <a:solidFill>
                  <a:schemeClr val="bg1"/>
                </a:solidFill>
                <a:latin typeface="Monotype Corsiva" pitchFamily="66" charset="0"/>
              </a:rPr>
              <a:t>ввезення</a:t>
            </a:r>
            <a:r>
              <a:rPr lang="ru-RU" sz="2000" dirty="0" smtClean="0">
                <a:solidFill>
                  <a:schemeClr val="bg1"/>
                </a:solidFill>
                <a:latin typeface="Monotype Corsiva" pitchFamily="66" charset="0"/>
              </a:rPr>
              <a:t> </a:t>
            </a:r>
            <a:r>
              <a:rPr lang="ru-RU" sz="2000" dirty="0" err="1" smtClean="0">
                <a:solidFill>
                  <a:schemeClr val="bg1"/>
                </a:solidFill>
                <a:latin typeface="Monotype Corsiva" pitchFamily="66" charset="0"/>
              </a:rPr>
              <a:t>рабів</a:t>
            </a:r>
            <a:r>
              <a:rPr lang="ru-RU" sz="2000" dirty="0" smtClean="0">
                <a:solidFill>
                  <a:schemeClr val="bg1"/>
                </a:solidFill>
                <a:latin typeface="Monotype Corsiva" pitchFamily="66" charset="0"/>
              </a:rPr>
              <a:t> на </a:t>
            </a:r>
            <a:r>
              <a:rPr lang="ru-RU" sz="2000" dirty="0" err="1" smtClean="0">
                <a:solidFill>
                  <a:schemeClr val="bg1"/>
                </a:solidFill>
                <a:latin typeface="Monotype Corsiva" pitchFamily="66" charset="0"/>
              </a:rPr>
              <a:t>територію</a:t>
            </a:r>
            <a:r>
              <a:rPr lang="ru-RU" sz="2000" dirty="0" smtClean="0">
                <a:solidFill>
                  <a:schemeClr val="bg1"/>
                </a:solidFill>
                <a:latin typeface="Monotype Corsiva" pitchFamily="66" charset="0"/>
              </a:rPr>
              <a:t> </a:t>
            </a:r>
            <a:r>
              <a:rPr lang="ru-RU" sz="2000" dirty="0" err="1" smtClean="0">
                <a:solidFill>
                  <a:schemeClr val="bg1"/>
                </a:solidFill>
                <a:latin typeface="Monotype Corsiva" pitchFamily="66" charset="0"/>
              </a:rPr>
              <a:t>країни</a:t>
            </a:r>
            <a:r>
              <a:rPr lang="ru-RU" sz="2000" dirty="0" smtClean="0">
                <a:solidFill>
                  <a:schemeClr val="bg1"/>
                </a:solidFill>
                <a:latin typeface="Monotype Corsiva" pitchFamily="66" charset="0"/>
              </a:rPr>
              <a:t>. 19 </a:t>
            </a:r>
            <a:r>
              <a:rPr lang="ru-RU" sz="2000" dirty="0" err="1" smtClean="0">
                <a:solidFill>
                  <a:schemeClr val="bg1"/>
                </a:solidFill>
                <a:latin typeface="Monotype Corsiva" pitchFamily="66" charset="0"/>
              </a:rPr>
              <a:t>червня</a:t>
            </a:r>
            <a:r>
              <a:rPr lang="ru-RU" sz="2000" dirty="0" smtClean="0">
                <a:solidFill>
                  <a:schemeClr val="bg1"/>
                </a:solidFill>
                <a:latin typeface="Monotype Corsiva" pitchFamily="66" charset="0"/>
              </a:rPr>
              <a:t> 1862 </a:t>
            </a:r>
            <a:r>
              <a:rPr lang="ru-RU" sz="2000" dirty="0" err="1" smtClean="0">
                <a:solidFill>
                  <a:schemeClr val="bg1"/>
                </a:solidFill>
                <a:latin typeface="Monotype Corsiva" pitchFamily="66" charset="0"/>
              </a:rPr>
              <a:t>тодішній</a:t>
            </a:r>
            <a:r>
              <a:rPr lang="ru-RU" sz="2000" dirty="0" smtClean="0">
                <a:solidFill>
                  <a:schemeClr val="bg1"/>
                </a:solidFill>
                <a:latin typeface="Monotype Corsiva" pitchFamily="66" charset="0"/>
              </a:rPr>
              <a:t> президент </a:t>
            </a:r>
            <a:r>
              <a:rPr lang="ru-RU" sz="2000" dirty="0" err="1" smtClean="0">
                <a:solidFill>
                  <a:schemeClr val="bg1"/>
                </a:solidFill>
                <a:latin typeface="Monotype Corsiva" pitchFamily="66" charset="0"/>
              </a:rPr>
              <a:t>Сполучених</a:t>
            </a:r>
            <a:r>
              <a:rPr lang="ru-RU" sz="2000" dirty="0" smtClean="0">
                <a:solidFill>
                  <a:schemeClr val="bg1"/>
                </a:solidFill>
                <a:latin typeface="Monotype Corsiva" pitchFamily="66" charset="0"/>
              </a:rPr>
              <a:t> </a:t>
            </a:r>
            <a:r>
              <a:rPr lang="ru-RU" sz="2000" dirty="0" err="1" smtClean="0">
                <a:solidFill>
                  <a:schemeClr val="bg1"/>
                </a:solidFill>
                <a:latin typeface="Monotype Corsiva" pitchFamily="66" charset="0"/>
              </a:rPr>
              <a:t>Штатів</a:t>
            </a:r>
            <a:r>
              <a:rPr lang="ru-RU" sz="2000" dirty="0" smtClean="0">
                <a:solidFill>
                  <a:schemeClr val="bg1"/>
                </a:solidFill>
                <a:latin typeface="Monotype Corsiva" pitchFamily="66" charset="0"/>
              </a:rPr>
              <a:t> Америки Авраам </a:t>
            </a:r>
            <a:r>
              <a:rPr lang="ru-RU" sz="2000" dirty="0" err="1" smtClean="0">
                <a:solidFill>
                  <a:schemeClr val="bg1"/>
                </a:solidFill>
                <a:latin typeface="Monotype Corsiva" pitchFamily="66" charset="0"/>
              </a:rPr>
              <a:t>Лінкольн</a:t>
            </a:r>
            <a:r>
              <a:rPr lang="ru-RU" sz="2000" dirty="0" smtClean="0">
                <a:solidFill>
                  <a:schemeClr val="bg1"/>
                </a:solidFill>
                <a:latin typeface="Monotype Corsiva" pitchFamily="66" charset="0"/>
              </a:rPr>
              <a:t> </a:t>
            </a:r>
            <a:r>
              <a:rPr lang="ru-RU" sz="2000" dirty="0" err="1" smtClean="0">
                <a:solidFill>
                  <a:schemeClr val="bg1"/>
                </a:solidFill>
                <a:latin typeface="Monotype Corsiva" pitchFamily="66" charset="0"/>
              </a:rPr>
              <a:t>підписав</a:t>
            </a:r>
            <a:r>
              <a:rPr lang="ru-RU" sz="2000" dirty="0" smtClean="0">
                <a:solidFill>
                  <a:schemeClr val="bg1"/>
                </a:solidFill>
                <a:latin typeface="Monotype Corsiva" pitchFamily="66" charset="0"/>
              </a:rPr>
              <a:t> закон, </a:t>
            </a:r>
            <a:r>
              <a:rPr lang="ru-RU" sz="2000" dirty="0" err="1" smtClean="0">
                <a:solidFill>
                  <a:schemeClr val="bg1"/>
                </a:solidFill>
                <a:latin typeface="Monotype Corsiva" pitchFamily="66" charset="0"/>
              </a:rPr>
              <a:t>яким</a:t>
            </a:r>
            <a:r>
              <a:rPr lang="ru-RU" sz="2000" dirty="0" smtClean="0">
                <a:solidFill>
                  <a:schemeClr val="bg1"/>
                </a:solidFill>
                <a:latin typeface="Monotype Corsiva" pitchFamily="66" charset="0"/>
              </a:rPr>
              <a:t> </a:t>
            </a:r>
            <a:r>
              <a:rPr lang="ru-RU" sz="2000" dirty="0" err="1" smtClean="0">
                <a:solidFill>
                  <a:schemeClr val="bg1"/>
                </a:solidFill>
                <a:latin typeface="Monotype Corsiva" pitchFamily="66" charset="0"/>
              </a:rPr>
              <a:t>було</a:t>
            </a:r>
            <a:r>
              <a:rPr lang="ru-RU" sz="2000" dirty="0" smtClean="0">
                <a:solidFill>
                  <a:schemeClr val="bg1"/>
                </a:solidFill>
                <a:latin typeface="Monotype Corsiva" pitchFamily="66" charset="0"/>
              </a:rPr>
              <a:t> </a:t>
            </a:r>
            <a:r>
              <a:rPr lang="ru-RU" sz="2000" dirty="0" err="1" smtClean="0">
                <a:solidFill>
                  <a:schemeClr val="bg1"/>
                </a:solidFill>
                <a:latin typeface="Monotype Corsiva" pitchFamily="66" charset="0"/>
              </a:rPr>
              <a:t>скасовано</a:t>
            </a:r>
            <a:r>
              <a:rPr lang="ru-RU" sz="2000" dirty="0" smtClean="0">
                <a:solidFill>
                  <a:schemeClr val="bg1"/>
                </a:solidFill>
                <a:latin typeface="Monotype Corsiva" pitchFamily="66" charset="0"/>
              </a:rPr>
              <a:t> рабство в США.</a:t>
            </a:r>
          </a:p>
          <a:p>
            <a:pPr algn="ctr">
              <a:buNone/>
            </a:pPr>
            <a:r>
              <a:rPr lang="ru-RU" sz="2000" dirty="0" smtClean="0">
                <a:solidFill>
                  <a:schemeClr val="bg1"/>
                </a:solidFill>
                <a:latin typeface="Monotype Corsiva" pitchFamily="66" charset="0"/>
              </a:rPr>
              <a:t>1 </a:t>
            </a:r>
            <a:r>
              <a:rPr lang="ru-RU" sz="2000" dirty="0" err="1" smtClean="0">
                <a:solidFill>
                  <a:schemeClr val="bg1"/>
                </a:solidFill>
                <a:latin typeface="Monotype Corsiva" pitchFamily="66" charset="0"/>
              </a:rPr>
              <a:t>січня</a:t>
            </a:r>
            <a:r>
              <a:rPr lang="ru-RU" sz="2000" dirty="0" smtClean="0">
                <a:solidFill>
                  <a:schemeClr val="bg1"/>
                </a:solidFill>
                <a:latin typeface="Monotype Corsiva" pitchFamily="66" charset="0"/>
              </a:rPr>
              <a:t> 1863 </a:t>
            </a:r>
            <a:r>
              <a:rPr lang="ru-RU" sz="2000" dirty="0" err="1" smtClean="0">
                <a:solidFill>
                  <a:schemeClr val="bg1"/>
                </a:solidFill>
                <a:latin typeface="Monotype Corsiva" pitchFamily="66" charset="0"/>
              </a:rPr>
              <a:t>була</a:t>
            </a:r>
            <a:r>
              <a:rPr lang="ru-RU" sz="2000" dirty="0" smtClean="0">
                <a:solidFill>
                  <a:schemeClr val="bg1"/>
                </a:solidFill>
                <a:latin typeface="Monotype Corsiva" pitchFamily="66" charset="0"/>
              </a:rPr>
              <a:t> </a:t>
            </a:r>
            <a:r>
              <a:rPr lang="ru-RU" sz="2000" dirty="0" err="1" smtClean="0">
                <a:solidFill>
                  <a:schemeClr val="bg1"/>
                </a:solidFill>
                <a:latin typeface="Monotype Corsiva" pitchFamily="66" charset="0"/>
              </a:rPr>
              <a:t>прийнята</a:t>
            </a:r>
            <a:r>
              <a:rPr lang="ru-RU" sz="2000" dirty="0" smtClean="0">
                <a:solidFill>
                  <a:schemeClr val="bg1"/>
                </a:solidFill>
                <a:latin typeface="Monotype Corsiva" pitchFamily="66" charset="0"/>
              </a:rPr>
              <a:t> </a:t>
            </a:r>
            <a:r>
              <a:rPr lang="ru-RU" sz="2000" dirty="0" err="1" smtClean="0">
                <a:solidFill>
                  <a:schemeClr val="bg1"/>
                </a:solidFill>
                <a:latin typeface="Monotype Corsiva" pitchFamily="66" charset="0"/>
              </a:rPr>
              <a:t>Декларація</a:t>
            </a:r>
            <a:r>
              <a:rPr lang="ru-RU" sz="2000" dirty="0" smtClean="0">
                <a:solidFill>
                  <a:schemeClr val="bg1"/>
                </a:solidFill>
                <a:latin typeface="Monotype Corsiva" pitchFamily="66" charset="0"/>
              </a:rPr>
              <a:t> </a:t>
            </a:r>
            <a:r>
              <a:rPr lang="ru-RU" sz="2000" dirty="0" err="1" smtClean="0">
                <a:solidFill>
                  <a:schemeClr val="bg1"/>
                </a:solidFill>
                <a:latin typeface="Monotype Corsiva" pitchFamily="66" charset="0"/>
              </a:rPr>
              <a:t>незалежності</a:t>
            </a:r>
            <a:r>
              <a:rPr lang="ru-RU" sz="2000" dirty="0" smtClean="0">
                <a:solidFill>
                  <a:schemeClr val="bg1"/>
                </a:solidFill>
                <a:latin typeface="Monotype Corsiva" pitchFamily="66" charset="0"/>
              </a:rPr>
              <a:t>, в </a:t>
            </a:r>
            <a:r>
              <a:rPr lang="ru-RU" sz="2000" dirty="0" err="1" smtClean="0">
                <a:solidFill>
                  <a:schemeClr val="bg1"/>
                </a:solidFill>
                <a:latin typeface="Monotype Corsiva" pitchFamily="66" charset="0"/>
              </a:rPr>
              <a:t>якій</a:t>
            </a:r>
            <a:r>
              <a:rPr lang="ru-RU" sz="2000" dirty="0" smtClean="0">
                <a:solidFill>
                  <a:schemeClr val="bg1"/>
                </a:solidFill>
                <a:latin typeface="Monotype Corsiva" pitchFamily="66" charset="0"/>
              </a:rPr>
              <a:t> </a:t>
            </a:r>
            <a:r>
              <a:rPr lang="ru-RU" sz="2000" dirty="0" err="1" smtClean="0">
                <a:solidFill>
                  <a:schemeClr val="bg1"/>
                </a:solidFill>
                <a:latin typeface="Monotype Corsiva" pitchFamily="66" charset="0"/>
              </a:rPr>
              <a:t>також</a:t>
            </a:r>
            <a:r>
              <a:rPr lang="ru-RU" sz="2000" dirty="0" smtClean="0">
                <a:solidFill>
                  <a:schemeClr val="bg1"/>
                </a:solidFill>
                <a:latin typeface="Monotype Corsiva" pitchFamily="66" charset="0"/>
              </a:rPr>
              <a:t> </a:t>
            </a:r>
            <a:r>
              <a:rPr lang="ru-RU" sz="2000" dirty="0" err="1" smtClean="0">
                <a:solidFill>
                  <a:schemeClr val="bg1"/>
                </a:solidFill>
                <a:latin typeface="Monotype Corsiva" pitchFamily="66" charset="0"/>
              </a:rPr>
              <a:t>згадувалося</a:t>
            </a:r>
            <a:r>
              <a:rPr lang="ru-RU" sz="2000" dirty="0" smtClean="0">
                <a:solidFill>
                  <a:schemeClr val="bg1"/>
                </a:solidFill>
                <a:latin typeface="Monotype Corsiva" pitchFamily="66" charset="0"/>
              </a:rPr>
              <a:t> про </a:t>
            </a:r>
            <a:r>
              <a:rPr lang="ru-RU" sz="2000" dirty="0" err="1" smtClean="0">
                <a:solidFill>
                  <a:schemeClr val="bg1"/>
                </a:solidFill>
                <a:latin typeface="Monotype Corsiva" pitchFamily="66" charset="0"/>
              </a:rPr>
              <a:t>необхідність</a:t>
            </a:r>
            <a:r>
              <a:rPr lang="ru-RU" sz="2000" dirty="0" smtClean="0">
                <a:solidFill>
                  <a:schemeClr val="bg1"/>
                </a:solidFill>
                <a:latin typeface="Monotype Corsiva" pitchFamily="66" charset="0"/>
              </a:rPr>
              <a:t> </a:t>
            </a:r>
            <a:r>
              <a:rPr lang="ru-RU" sz="2000" dirty="0" err="1" smtClean="0">
                <a:solidFill>
                  <a:schemeClr val="bg1"/>
                </a:solidFill>
                <a:latin typeface="Monotype Corsiva" pitchFamily="66" charset="0"/>
              </a:rPr>
              <a:t>звільняти</a:t>
            </a:r>
            <a:r>
              <a:rPr lang="ru-RU" sz="2000" dirty="0" smtClean="0">
                <a:solidFill>
                  <a:schemeClr val="bg1"/>
                </a:solidFill>
                <a:latin typeface="Monotype Corsiva" pitchFamily="66" charset="0"/>
              </a:rPr>
              <a:t> </a:t>
            </a:r>
            <a:r>
              <a:rPr lang="ru-RU" sz="2000" dirty="0" err="1" smtClean="0">
                <a:solidFill>
                  <a:schemeClr val="bg1"/>
                </a:solidFill>
                <a:latin typeface="Monotype Corsiva" pitchFamily="66" charset="0"/>
              </a:rPr>
              <a:t>рабів</a:t>
            </a:r>
            <a:r>
              <a:rPr lang="ru-RU" sz="2000" dirty="0" smtClean="0">
                <a:solidFill>
                  <a:schemeClr val="bg1"/>
                </a:solidFill>
                <a:latin typeface="Monotype Corsiva" pitchFamily="66" charset="0"/>
              </a:rPr>
              <a:t>, </a:t>
            </a:r>
            <a:r>
              <a:rPr lang="ru-RU" sz="2000" dirty="0" err="1" smtClean="0">
                <a:solidFill>
                  <a:schemeClr val="bg1"/>
                </a:solidFill>
                <a:latin typeface="Monotype Corsiva" pitchFamily="66" charset="0"/>
              </a:rPr>
              <a:t>які</a:t>
            </a:r>
            <a:r>
              <a:rPr lang="ru-RU" sz="2000" dirty="0" smtClean="0">
                <a:solidFill>
                  <a:schemeClr val="bg1"/>
                </a:solidFill>
                <a:latin typeface="Monotype Corsiva" pitchFamily="66" charset="0"/>
              </a:rPr>
              <a:t> </a:t>
            </a:r>
            <a:r>
              <a:rPr lang="ru-RU" sz="2000" dirty="0" err="1" smtClean="0">
                <a:solidFill>
                  <a:schemeClr val="bg1"/>
                </a:solidFill>
                <a:latin typeface="Monotype Corsiva" pitchFamily="66" charset="0"/>
              </a:rPr>
              <a:t>перебували</a:t>
            </a:r>
            <a:r>
              <a:rPr lang="ru-RU" sz="2000" dirty="0" smtClean="0">
                <a:solidFill>
                  <a:schemeClr val="bg1"/>
                </a:solidFill>
                <a:latin typeface="Monotype Corsiva" pitchFamily="66" charset="0"/>
              </a:rPr>
              <a:t> у великих </a:t>
            </a:r>
            <a:r>
              <a:rPr lang="ru-RU" sz="2000" dirty="0" err="1" smtClean="0">
                <a:solidFill>
                  <a:schemeClr val="bg1"/>
                </a:solidFill>
                <a:latin typeface="Monotype Corsiva" pitchFamily="66" charset="0"/>
              </a:rPr>
              <a:t>землевласників</a:t>
            </a:r>
            <a:r>
              <a:rPr lang="ru-RU" sz="2000" dirty="0" smtClean="0">
                <a:solidFill>
                  <a:schemeClr val="bg1"/>
                </a:solidFill>
                <a:latin typeface="Monotype Corsiva" pitchFamily="66" charset="0"/>
              </a:rPr>
              <a:t>. Але </a:t>
            </a:r>
            <a:r>
              <a:rPr lang="ru-RU" sz="2000" dirty="0" err="1" smtClean="0">
                <a:solidFill>
                  <a:schemeClr val="bg1"/>
                </a:solidFill>
                <a:latin typeface="Monotype Corsiva" pitchFamily="66" charset="0"/>
              </a:rPr>
              <a:t>дія</a:t>
            </a:r>
            <a:r>
              <a:rPr lang="ru-RU" sz="2000" dirty="0" smtClean="0">
                <a:solidFill>
                  <a:schemeClr val="bg1"/>
                </a:solidFill>
                <a:latin typeface="Monotype Corsiva" pitchFamily="66" charset="0"/>
              </a:rPr>
              <a:t> </a:t>
            </a:r>
            <a:r>
              <a:rPr lang="ru-RU" sz="2000" dirty="0" err="1" smtClean="0">
                <a:solidFill>
                  <a:schemeClr val="bg1"/>
                </a:solidFill>
                <a:latin typeface="Monotype Corsiva" pitchFamily="66" charset="0"/>
              </a:rPr>
              <a:t>декларації</a:t>
            </a:r>
            <a:r>
              <a:rPr lang="ru-RU" sz="2000" dirty="0" smtClean="0">
                <a:solidFill>
                  <a:schemeClr val="bg1"/>
                </a:solidFill>
                <a:latin typeface="Monotype Corsiva" pitchFamily="66" charset="0"/>
              </a:rPr>
              <a:t> практично </a:t>
            </a:r>
            <a:r>
              <a:rPr lang="ru-RU" sz="2000" dirty="0" err="1" smtClean="0">
                <a:solidFill>
                  <a:schemeClr val="bg1"/>
                </a:solidFill>
                <a:latin typeface="Monotype Corsiva" pitchFamily="66" charset="0"/>
              </a:rPr>
              <a:t>почалося</a:t>
            </a:r>
            <a:r>
              <a:rPr lang="ru-RU" sz="2000" dirty="0" smtClean="0">
                <a:solidFill>
                  <a:schemeClr val="bg1"/>
                </a:solidFill>
                <a:latin typeface="Monotype Corsiva" pitchFamily="66" charset="0"/>
              </a:rPr>
              <a:t> </a:t>
            </a:r>
            <a:r>
              <a:rPr lang="ru-RU" sz="2000" dirty="0" err="1" smtClean="0">
                <a:solidFill>
                  <a:schemeClr val="bg1"/>
                </a:solidFill>
                <a:latin typeface="Monotype Corsiva" pitchFamily="66" charset="0"/>
              </a:rPr>
              <a:t>з</a:t>
            </a:r>
            <a:r>
              <a:rPr lang="ru-RU" sz="2000" dirty="0" smtClean="0">
                <a:solidFill>
                  <a:schemeClr val="bg1"/>
                </a:solidFill>
                <a:latin typeface="Monotype Corsiva" pitchFamily="66" charset="0"/>
              </a:rPr>
              <a:t> </a:t>
            </a:r>
            <a:r>
              <a:rPr lang="ru-RU" sz="2000" dirty="0" err="1" smtClean="0">
                <a:solidFill>
                  <a:schemeClr val="bg1"/>
                </a:solidFill>
                <a:latin typeface="Monotype Corsiva" pitchFamily="66" charset="0"/>
              </a:rPr>
              <a:t>закінченням</a:t>
            </a:r>
            <a:r>
              <a:rPr lang="ru-RU" sz="2000" dirty="0" smtClean="0">
                <a:solidFill>
                  <a:schemeClr val="bg1"/>
                </a:solidFill>
                <a:latin typeface="Monotype Corsiva" pitchFamily="66" charset="0"/>
              </a:rPr>
              <a:t> </a:t>
            </a:r>
            <a:r>
              <a:rPr lang="ru-RU" sz="2000" dirty="0" err="1" smtClean="0">
                <a:solidFill>
                  <a:schemeClr val="bg1"/>
                </a:solidFill>
                <a:latin typeface="Monotype Corsiva" pitchFamily="66" charset="0"/>
              </a:rPr>
              <a:t>збройного</a:t>
            </a:r>
            <a:r>
              <a:rPr lang="ru-RU" sz="2000" dirty="0" smtClean="0">
                <a:solidFill>
                  <a:schemeClr val="bg1"/>
                </a:solidFill>
                <a:latin typeface="Monotype Corsiva" pitchFamily="66" charset="0"/>
              </a:rPr>
              <a:t> </a:t>
            </a:r>
            <a:r>
              <a:rPr lang="ru-RU" sz="2000" dirty="0" err="1" smtClean="0">
                <a:solidFill>
                  <a:schemeClr val="bg1"/>
                </a:solidFill>
                <a:latin typeface="Monotype Corsiva" pitchFamily="66" charset="0"/>
              </a:rPr>
              <a:t>конфлікту</a:t>
            </a:r>
            <a:r>
              <a:rPr lang="ru-RU" sz="2000" dirty="0" smtClean="0">
                <a:solidFill>
                  <a:schemeClr val="bg1"/>
                </a:solidFill>
                <a:latin typeface="Monotype Corsiva" pitchFamily="66" charset="0"/>
              </a:rPr>
              <a:t> </a:t>
            </a:r>
            <a:r>
              <a:rPr lang="ru-RU" sz="2000" dirty="0" err="1" smtClean="0">
                <a:solidFill>
                  <a:schemeClr val="bg1"/>
                </a:solidFill>
                <a:latin typeface="Monotype Corsiva" pitchFamily="66" charset="0"/>
              </a:rPr>
              <a:t>між</a:t>
            </a:r>
            <a:r>
              <a:rPr lang="ru-RU" sz="2000" dirty="0" smtClean="0">
                <a:solidFill>
                  <a:schemeClr val="bg1"/>
                </a:solidFill>
                <a:latin typeface="Monotype Corsiva" pitchFamily="66" charset="0"/>
              </a:rPr>
              <a:t> </a:t>
            </a:r>
            <a:r>
              <a:rPr lang="ru-RU" sz="2000" dirty="0" err="1" smtClean="0">
                <a:solidFill>
                  <a:schemeClr val="bg1"/>
                </a:solidFill>
                <a:latin typeface="Monotype Corsiva" pitchFamily="66" charset="0"/>
              </a:rPr>
              <a:t>Півднем</a:t>
            </a:r>
            <a:r>
              <a:rPr lang="ru-RU" sz="2000" dirty="0" smtClean="0">
                <a:solidFill>
                  <a:schemeClr val="bg1"/>
                </a:solidFill>
                <a:latin typeface="Monotype Corsiva" pitchFamily="66" charset="0"/>
              </a:rPr>
              <a:t> </a:t>
            </a:r>
            <a:r>
              <a:rPr lang="ru-RU" sz="2000" dirty="0" err="1" smtClean="0">
                <a:solidFill>
                  <a:schemeClr val="bg1"/>
                </a:solidFill>
                <a:latin typeface="Monotype Corsiva" pitchFamily="66" charset="0"/>
              </a:rPr>
              <a:t>і</a:t>
            </a:r>
            <a:r>
              <a:rPr lang="ru-RU" sz="2000" dirty="0" smtClean="0">
                <a:solidFill>
                  <a:schemeClr val="bg1"/>
                </a:solidFill>
                <a:latin typeface="Monotype Corsiva" pitchFamily="66" charset="0"/>
              </a:rPr>
              <a:t> </a:t>
            </a:r>
            <a:r>
              <a:rPr lang="ru-RU" sz="2000" dirty="0" err="1" smtClean="0">
                <a:solidFill>
                  <a:schemeClr val="bg1"/>
                </a:solidFill>
                <a:latin typeface="Monotype Corsiva" pitchFamily="66" charset="0"/>
              </a:rPr>
              <a:t>Північчю</a:t>
            </a:r>
            <a:r>
              <a:rPr lang="ru-RU" sz="2000" dirty="0" smtClean="0">
                <a:solidFill>
                  <a:schemeClr val="bg1"/>
                </a:solidFill>
                <a:latin typeface="Monotype Corsiva" pitchFamily="66" charset="0"/>
              </a:rPr>
              <a:t> США. У 1865 </a:t>
            </a:r>
            <a:r>
              <a:rPr lang="ru-RU" sz="2000" dirty="0" err="1" smtClean="0">
                <a:solidFill>
                  <a:schemeClr val="bg1"/>
                </a:solidFill>
                <a:latin typeface="Monotype Corsiva" pitchFamily="66" charset="0"/>
              </a:rPr>
              <a:t>році</a:t>
            </a:r>
            <a:r>
              <a:rPr lang="ru-RU" sz="2000" dirty="0" smtClean="0">
                <a:solidFill>
                  <a:schemeClr val="bg1"/>
                </a:solidFill>
                <a:latin typeface="Monotype Corsiva" pitchFamily="66" charset="0"/>
              </a:rPr>
              <a:t> </a:t>
            </a:r>
            <a:r>
              <a:rPr lang="ru-RU" sz="2000" dirty="0" err="1" smtClean="0">
                <a:solidFill>
                  <a:schemeClr val="bg1"/>
                </a:solidFill>
                <a:latin typeface="Monotype Corsiva" pitchFamily="66" charset="0"/>
              </a:rPr>
              <a:t>була</a:t>
            </a:r>
            <a:r>
              <a:rPr lang="ru-RU" sz="2000" dirty="0" smtClean="0">
                <a:solidFill>
                  <a:schemeClr val="bg1"/>
                </a:solidFill>
                <a:latin typeface="Monotype Corsiva" pitchFamily="66" charset="0"/>
              </a:rPr>
              <a:t> </a:t>
            </a:r>
            <a:r>
              <a:rPr lang="ru-RU" sz="2000" dirty="0" err="1" smtClean="0">
                <a:solidFill>
                  <a:schemeClr val="bg1"/>
                </a:solidFill>
                <a:latin typeface="Monotype Corsiva" pitchFamily="66" charset="0"/>
              </a:rPr>
              <a:t>прийнята</a:t>
            </a:r>
            <a:r>
              <a:rPr lang="ru-RU" sz="2000" dirty="0" smtClean="0">
                <a:solidFill>
                  <a:schemeClr val="bg1"/>
                </a:solidFill>
                <a:latin typeface="Monotype Corsiva" pitchFamily="66" charset="0"/>
              </a:rPr>
              <a:t> 13 поправка до </a:t>
            </a:r>
            <a:r>
              <a:rPr lang="ru-RU" sz="2000" dirty="0" err="1" smtClean="0">
                <a:solidFill>
                  <a:schemeClr val="bg1"/>
                </a:solidFill>
                <a:latin typeface="Monotype Corsiva" pitchFamily="66" charset="0"/>
              </a:rPr>
              <a:t>Конституції</a:t>
            </a:r>
            <a:r>
              <a:rPr lang="ru-RU" sz="2000" dirty="0" smtClean="0">
                <a:solidFill>
                  <a:schemeClr val="bg1"/>
                </a:solidFill>
                <a:latin typeface="Monotype Corsiva" pitchFamily="66" charset="0"/>
              </a:rPr>
              <a:t>, </a:t>
            </a:r>
            <a:r>
              <a:rPr lang="ru-RU" sz="2000" dirty="0" err="1" smtClean="0">
                <a:solidFill>
                  <a:schemeClr val="bg1"/>
                </a:solidFill>
                <a:latin typeface="Monotype Corsiva" pitchFamily="66" charset="0"/>
              </a:rPr>
              <a:t>якою</a:t>
            </a:r>
            <a:r>
              <a:rPr lang="ru-RU" sz="2000" dirty="0" smtClean="0">
                <a:solidFill>
                  <a:schemeClr val="bg1"/>
                </a:solidFill>
                <a:latin typeface="Monotype Corsiva" pitchFamily="66" charset="0"/>
              </a:rPr>
              <a:t> </a:t>
            </a:r>
            <a:r>
              <a:rPr lang="ru-RU" sz="2000" dirty="0" err="1" smtClean="0">
                <a:solidFill>
                  <a:schemeClr val="bg1"/>
                </a:solidFill>
                <a:latin typeface="Monotype Corsiva" pitchFamily="66" charset="0"/>
              </a:rPr>
              <a:t>влада</a:t>
            </a:r>
            <a:r>
              <a:rPr lang="ru-RU" sz="2000" dirty="0" smtClean="0">
                <a:solidFill>
                  <a:schemeClr val="bg1"/>
                </a:solidFill>
                <a:latin typeface="Monotype Corsiva" pitchFamily="66" charset="0"/>
              </a:rPr>
              <a:t> Америки </a:t>
            </a:r>
            <a:r>
              <a:rPr lang="ru-RU" sz="2000" dirty="0" err="1" smtClean="0">
                <a:solidFill>
                  <a:schemeClr val="bg1"/>
                </a:solidFill>
                <a:latin typeface="Monotype Corsiva" pitchFamily="66" charset="0"/>
              </a:rPr>
              <a:t>задекларувала</a:t>
            </a:r>
            <a:r>
              <a:rPr lang="ru-RU" sz="2000" dirty="0" smtClean="0">
                <a:solidFill>
                  <a:schemeClr val="bg1"/>
                </a:solidFill>
                <a:latin typeface="Monotype Corsiva" pitchFamily="66" charset="0"/>
              </a:rPr>
              <a:t> </a:t>
            </a:r>
            <a:r>
              <a:rPr lang="ru-RU" sz="2000" dirty="0" err="1" smtClean="0">
                <a:solidFill>
                  <a:schemeClr val="bg1"/>
                </a:solidFill>
                <a:latin typeface="Monotype Corsiva" pitchFamily="66" charset="0"/>
              </a:rPr>
              <a:t>скасування</a:t>
            </a:r>
            <a:r>
              <a:rPr lang="ru-RU" sz="2000" dirty="0" smtClean="0">
                <a:solidFill>
                  <a:schemeClr val="bg1"/>
                </a:solidFill>
                <a:latin typeface="Monotype Corsiva" pitchFamily="66" charset="0"/>
              </a:rPr>
              <a:t> рабства в США. </a:t>
            </a:r>
            <a:r>
              <a:rPr lang="ru-RU" sz="2000" dirty="0" err="1" smtClean="0">
                <a:solidFill>
                  <a:schemeClr val="bg1"/>
                </a:solidFill>
                <a:latin typeface="Monotype Corsiva" pitchFamily="66" charset="0"/>
              </a:rPr>
              <a:t>Саме</a:t>
            </a:r>
            <a:r>
              <a:rPr lang="ru-RU" sz="2000" dirty="0" smtClean="0">
                <a:solidFill>
                  <a:schemeClr val="bg1"/>
                </a:solidFill>
                <a:latin typeface="Monotype Corsiva" pitchFamily="66" charset="0"/>
              </a:rPr>
              <a:t> </a:t>
            </a:r>
            <a:r>
              <a:rPr lang="ru-RU" sz="2000" dirty="0" err="1" smtClean="0">
                <a:solidFill>
                  <a:schemeClr val="bg1"/>
                </a:solidFill>
                <a:latin typeface="Monotype Corsiva" pitchFamily="66" charset="0"/>
              </a:rPr>
              <a:t>ця</a:t>
            </a:r>
            <a:r>
              <a:rPr lang="ru-RU" sz="2000" dirty="0" smtClean="0">
                <a:solidFill>
                  <a:schemeClr val="bg1"/>
                </a:solidFill>
                <a:latin typeface="Monotype Corsiva" pitchFamily="66" charset="0"/>
              </a:rPr>
              <a:t> </a:t>
            </a:r>
            <a:r>
              <a:rPr lang="ru-RU" sz="2000" dirty="0" err="1" smtClean="0">
                <a:solidFill>
                  <a:schemeClr val="bg1"/>
                </a:solidFill>
                <a:latin typeface="Monotype Corsiva" pitchFamily="66" charset="0"/>
              </a:rPr>
              <a:t>подія</a:t>
            </a:r>
            <a:r>
              <a:rPr lang="ru-RU" sz="2000" dirty="0" smtClean="0">
                <a:solidFill>
                  <a:schemeClr val="bg1"/>
                </a:solidFill>
                <a:latin typeface="Monotype Corsiva" pitchFamily="66" charset="0"/>
              </a:rPr>
              <a:t> остаточно </a:t>
            </a:r>
            <a:r>
              <a:rPr lang="ru-RU" sz="2000" dirty="0" err="1" smtClean="0">
                <a:solidFill>
                  <a:schemeClr val="bg1"/>
                </a:solidFill>
                <a:latin typeface="Monotype Corsiva" pitchFamily="66" charset="0"/>
              </a:rPr>
              <a:t>викорінила</a:t>
            </a:r>
            <a:r>
              <a:rPr lang="ru-RU" sz="2000" dirty="0" smtClean="0">
                <a:solidFill>
                  <a:schemeClr val="bg1"/>
                </a:solidFill>
                <a:latin typeface="Monotype Corsiva" pitchFamily="66" charset="0"/>
              </a:rPr>
              <a:t> </a:t>
            </a:r>
            <a:r>
              <a:rPr lang="ru-RU" sz="2000" dirty="0" err="1" smtClean="0">
                <a:solidFill>
                  <a:schemeClr val="bg1"/>
                </a:solidFill>
                <a:latin typeface="Monotype Corsiva" pitchFamily="66" charset="0"/>
              </a:rPr>
              <a:t>работоргівлю</a:t>
            </a:r>
            <a:r>
              <a:rPr lang="ru-RU" sz="2000" dirty="0" smtClean="0">
                <a:solidFill>
                  <a:schemeClr val="bg1"/>
                </a:solidFill>
                <a:latin typeface="Monotype Corsiva" pitchFamily="66" charset="0"/>
              </a:rPr>
              <a:t> в </a:t>
            </a:r>
            <a:r>
              <a:rPr lang="ru-RU" sz="2000" dirty="0" err="1" smtClean="0">
                <a:solidFill>
                  <a:schemeClr val="bg1"/>
                </a:solidFill>
                <a:latin typeface="Monotype Corsiva" pitchFamily="66" charset="0"/>
              </a:rPr>
              <a:t>Америці</a:t>
            </a:r>
            <a:r>
              <a:rPr lang="ru-RU" sz="2000" dirty="0" smtClean="0">
                <a:solidFill>
                  <a:schemeClr val="bg1"/>
                </a:solidFill>
                <a:latin typeface="Monotype Corsiva" pitchFamily="66" charset="0"/>
              </a:rPr>
              <a:t>. </a:t>
            </a:r>
            <a:r>
              <a:rPr lang="ru-RU" sz="2000" dirty="0" err="1" smtClean="0">
                <a:solidFill>
                  <a:schemeClr val="bg1"/>
                </a:solidFill>
                <a:latin typeface="Monotype Corsiva" pitchFamily="66" charset="0"/>
              </a:rPr>
              <a:t>Спочатку</a:t>
            </a:r>
            <a:r>
              <a:rPr lang="ru-RU" sz="2000" dirty="0" smtClean="0">
                <a:solidFill>
                  <a:schemeClr val="bg1"/>
                </a:solidFill>
                <a:latin typeface="Monotype Corsiva" pitchFamily="66" charset="0"/>
              </a:rPr>
              <a:t> </a:t>
            </a:r>
            <a:r>
              <a:rPr lang="ru-RU" sz="2000" dirty="0" err="1" smtClean="0">
                <a:solidFill>
                  <a:schemeClr val="bg1"/>
                </a:solidFill>
                <a:latin typeface="Monotype Corsiva" pitchFamily="66" charset="0"/>
              </a:rPr>
              <a:t>декларацію</a:t>
            </a:r>
            <a:r>
              <a:rPr lang="ru-RU" sz="2000" dirty="0" smtClean="0">
                <a:solidFill>
                  <a:schemeClr val="bg1"/>
                </a:solidFill>
                <a:latin typeface="Monotype Corsiva" pitchFamily="66" charset="0"/>
              </a:rPr>
              <a:t> </a:t>
            </a:r>
            <a:r>
              <a:rPr lang="ru-RU" sz="2000" dirty="0" err="1" smtClean="0">
                <a:solidFill>
                  <a:schemeClr val="bg1"/>
                </a:solidFill>
                <a:latin typeface="Monotype Corsiva" pitchFamily="66" charset="0"/>
              </a:rPr>
              <a:t>ратифікувала</a:t>
            </a:r>
            <a:r>
              <a:rPr lang="ru-RU" sz="2000" dirty="0" smtClean="0">
                <a:solidFill>
                  <a:schemeClr val="bg1"/>
                </a:solidFill>
                <a:latin typeface="Monotype Corsiva" pitchFamily="66" charset="0"/>
              </a:rPr>
              <a:t> </a:t>
            </a:r>
            <a:r>
              <a:rPr lang="ru-RU" sz="2000" dirty="0" err="1" smtClean="0">
                <a:solidFill>
                  <a:schemeClr val="bg1"/>
                </a:solidFill>
                <a:latin typeface="Monotype Corsiva" pitchFamily="66" charset="0"/>
              </a:rPr>
              <a:t>третина</a:t>
            </a:r>
            <a:r>
              <a:rPr lang="ru-RU" sz="2000" dirty="0" smtClean="0">
                <a:solidFill>
                  <a:schemeClr val="bg1"/>
                </a:solidFill>
                <a:latin typeface="Monotype Corsiva" pitchFamily="66" charset="0"/>
              </a:rPr>
              <a:t> </a:t>
            </a:r>
            <a:r>
              <a:rPr lang="ru-RU" sz="2000" dirty="0" err="1" smtClean="0">
                <a:solidFill>
                  <a:schemeClr val="bg1"/>
                </a:solidFill>
                <a:latin typeface="Monotype Corsiva" pitchFamily="66" charset="0"/>
              </a:rPr>
              <a:t>штатів</a:t>
            </a:r>
            <a:r>
              <a:rPr lang="ru-RU" sz="2000" dirty="0" smtClean="0">
                <a:solidFill>
                  <a:schemeClr val="bg1"/>
                </a:solidFill>
                <a:latin typeface="Monotype Corsiva" pitchFamily="66" charset="0"/>
              </a:rPr>
              <a:t>, заборонивши на </a:t>
            </a:r>
            <a:r>
              <a:rPr lang="ru-RU" sz="2000" dirty="0" err="1" smtClean="0">
                <a:solidFill>
                  <a:schemeClr val="bg1"/>
                </a:solidFill>
                <a:latin typeface="Monotype Corsiva" pitchFamily="66" charset="0"/>
              </a:rPr>
              <a:t>своїй</a:t>
            </a:r>
            <a:r>
              <a:rPr lang="ru-RU" sz="2000" dirty="0" smtClean="0">
                <a:solidFill>
                  <a:schemeClr val="bg1"/>
                </a:solidFill>
                <a:latin typeface="Monotype Corsiva" pitchFamily="66" charset="0"/>
              </a:rPr>
              <a:t> </a:t>
            </a:r>
            <a:r>
              <a:rPr lang="ru-RU" sz="2000" dirty="0" err="1" smtClean="0">
                <a:solidFill>
                  <a:schemeClr val="bg1"/>
                </a:solidFill>
                <a:latin typeface="Monotype Corsiva" pitchFamily="66" charset="0"/>
              </a:rPr>
              <a:t>території</a:t>
            </a:r>
            <a:r>
              <a:rPr lang="ru-RU" sz="2000" dirty="0" smtClean="0">
                <a:solidFill>
                  <a:schemeClr val="bg1"/>
                </a:solidFill>
                <a:latin typeface="Monotype Corsiva" pitchFamily="66" charset="0"/>
              </a:rPr>
              <a:t> </a:t>
            </a:r>
            <a:r>
              <a:rPr lang="ru-RU" sz="2000" dirty="0" err="1" smtClean="0">
                <a:solidFill>
                  <a:schemeClr val="bg1"/>
                </a:solidFill>
                <a:latin typeface="Monotype Corsiva" pitchFamily="66" charset="0"/>
              </a:rPr>
              <a:t>будь-яку</a:t>
            </a:r>
            <a:r>
              <a:rPr lang="ru-RU" sz="2000" dirty="0" smtClean="0">
                <a:solidFill>
                  <a:schemeClr val="bg1"/>
                </a:solidFill>
                <a:latin typeface="Monotype Corsiva" pitchFamily="66" charset="0"/>
              </a:rPr>
              <a:t> </a:t>
            </a:r>
            <a:r>
              <a:rPr lang="ru-RU" sz="2000" dirty="0" err="1" smtClean="0">
                <a:solidFill>
                  <a:schemeClr val="bg1"/>
                </a:solidFill>
                <a:latin typeface="Monotype Corsiva" pitchFamily="66" charset="0"/>
              </a:rPr>
              <a:t>примусову</a:t>
            </a:r>
            <a:r>
              <a:rPr lang="ru-RU" sz="2000" dirty="0" smtClean="0">
                <a:solidFill>
                  <a:schemeClr val="bg1"/>
                </a:solidFill>
                <a:latin typeface="Monotype Corsiva" pitchFamily="66" charset="0"/>
              </a:rPr>
              <a:t> форму </a:t>
            </a:r>
            <a:r>
              <a:rPr lang="ru-RU" sz="2000" dirty="0" err="1" smtClean="0">
                <a:solidFill>
                  <a:schemeClr val="bg1"/>
                </a:solidFill>
                <a:latin typeface="Monotype Corsiva" pitchFamily="66" charset="0"/>
              </a:rPr>
              <a:t>роботи</a:t>
            </a:r>
            <a:r>
              <a:rPr lang="ru-RU" sz="2000" dirty="0" smtClean="0">
                <a:solidFill>
                  <a:schemeClr val="bg1"/>
                </a:solidFill>
                <a:latin typeface="Monotype Corsiva" pitchFamily="66" charset="0"/>
              </a:rPr>
              <a:t>. Але </a:t>
            </a:r>
            <a:r>
              <a:rPr lang="ru-RU" sz="2000" dirty="0" err="1" smtClean="0">
                <a:solidFill>
                  <a:schemeClr val="bg1"/>
                </a:solidFill>
                <a:latin typeface="Monotype Corsiva" pitchFamily="66" charset="0"/>
              </a:rPr>
              <a:t>випадки</a:t>
            </a:r>
            <a:r>
              <a:rPr lang="ru-RU" sz="2000" dirty="0" smtClean="0">
                <a:solidFill>
                  <a:schemeClr val="bg1"/>
                </a:solidFill>
                <a:latin typeface="Monotype Corsiva" pitchFamily="66" charset="0"/>
              </a:rPr>
              <a:t> </a:t>
            </a:r>
            <a:r>
              <a:rPr lang="ru-RU" sz="2000" dirty="0" err="1" smtClean="0">
                <a:solidFill>
                  <a:schemeClr val="bg1"/>
                </a:solidFill>
                <a:latin typeface="Monotype Corsiva" pitchFamily="66" charset="0"/>
              </a:rPr>
              <a:t>работоргівлі</a:t>
            </a:r>
            <a:r>
              <a:rPr lang="ru-RU" sz="2000" dirty="0" smtClean="0">
                <a:solidFill>
                  <a:schemeClr val="bg1"/>
                </a:solidFill>
                <a:latin typeface="Monotype Corsiva" pitchFamily="66" charset="0"/>
              </a:rPr>
              <a:t> на </a:t>
            </a:r>
            <a:r>
              <a:rPr lang="ru-RU" sz="2000" dirty="0" err="1" smtClean="0">
                <a:solidFill>
                  <a:schemeClr val="bg1"/>
                </a:solidFill>
                <a:latin typeface="Monotype Corsiva" pitchFamily="66" charset="0"/>
              </a:rPr>
              <a:t>Американському</a:t>
            </a:r>
            <a:r>
              <a:rPr lang="ru-RU" sz="2000" dirty="0" smtClean="0">
                <a:solidFill>
                  <a:schemeClr val="bg1"/>
                </a:solidFill>
                <a:latin typeface="Monotype Corsiva" pitchFamily="66" charset="0"/>
              </a:rPr>
              <a:t> </a:t>
            </a:r>
            <a:r>
              <a:rPr lang="ru-RU" sz="2000" dirty="0" err="1" smtClean="0">
                <a:solidFill>
                  <a:schemeClr val="bg1"/>
                </a:solidFill>
                <a:latin typeface="Monotype Corsiva" pitchFamily="66" charset="0"/>
              </a:rPr>
              <a:t>континенті</a:t>
            </a:r>
            <a:r>
              <a:rPr lang="ru-RU" sz="2000" dirty="0" smtClean="0">
                <a:solidFill>
                  <a:schemeClr val="bg1"/>
                </a:solidFill>
                <a:latin typeface="Monotype Corsiva" pitchFamily="66" charset="0"/>
              </a:rPr>
              <a:t> </a:t>
            </a:r>
            <a:r>
              <a:rPr lang="ru-RU" sz="2000" dirty="0" err="1" smtClean="0">
                <a:solidFill>
                  <a:schemeClr val="bg1"/>
                </a:solidFill>
                <a:latin typeface="Monotype Corsiva" pitchFamily="66" charset="0"/>
              </a:rPr>
              <a:t>зустрічалися</a:t>
            </a:r>
            <a:r>
              <a:rPr lang="ru-RU" sz="2000" dirty="0" smtClean="0">
                <a:solidFill>
                  <a:schemeClr val="bg1"/>
                </a:solidFill>
                <a:latin typeface="Monotype Corsiva" pitchFamily="66" charset="0"/>
              </a:rPr>
              <a:t> </a:t>
            </a:r>
            <a:r>
              <a:rPr lang="ru-RU" sz="2000" dirty="0" err="1" smtClean="0">
                <a:solidFill>
                  <a:schemeClr val="bg1"/>
                </a:solidFill>
                <a:latin typeface="Monotype Corsiva" pitchFamily="66" charset="0"/>
              </a:rPr>
              <a:t>ще</a:t>
            </a:r>
            <a:r>
              <a:rPr lang="ru-RU" sz="2000" dirty="0" smtClean="0">
                <a:solidFill>
                  <a:schemeClr val="bg1"/>
                </a:solidFill>
                <a:latin typeface="Monotype Corsiva" pitchFamily="66" charset="0"/>
              </a:rPr>
              <a:t> до початку 20 </a:t>
            </a:r>
            <a:r>
              <a:rPr lang="ru-RU" sz="2000" dirty="0" err="1" smtClean="0">
                <a:solidFill>
                  <a:schemeClr val="bg1"/>
                </a:solidFill>
                <a:latin typeface="Monotype Corsiva" pitchFamily="66" charset="0"/>
              </a:rPr>
              <a:t>століття</a:t>
            </a:r>
            <a:r>
              <a:rPr lang="ru-RU" sz="2000" dirty="0" smtClean="0">
                <a:solidFill>
                  <a:schemeClr val="bg1"/>
                </a:solidFill>
                <a:latin typeface="Monotype Corsiva" pitchFamily="66" charset="0"/>
              </a:rPr>
              <a:t>.  На </a:t>
            </a:r>
            <a:r>
              <a:rPr lang="ru-RU" sz="2000" dirty="0" err="1" smtClean="0">
                <a:solidFill>
                  <a:schemeClr val="bg1"/>
                </a:solidFill>
                <a:latin typeface="Monotype Corsiva" pitchFamily="66" charset="0"/>
              </a:rPr>
              <a:t>інших</a:t>
            </a:r>
            <a:r>
              <a:rPr lang="ru-RU" sz="2000" dirty="0" smtClean="0">
                <a:solidFill>
                  <a:schemeClr val="bg1"/>
                </a:solidFill>
                <a:latin typeface="Monotype Corsiva" pitchFamily="66" charset="0"/>
              </a:rPr>
              <a:t> континентах </a:t>
            </a:r>
            <a:r>
              <a:rPr lang="ru-RU" sz="2000" dirty="0" err="1" smtClean="0">
                <a:solidFill>
                  <a:schemeClr val="bg1"/>
                </a:solidFill>
                <a:latin typeface="Monotype Corsiva" pitchFamily="66" charset="0"/>
              </a:rPr>
              <a:t>ще</a:t>
            </a:r>
            <a:r>
              <a:rPr lang="ru-RU" sz="2000" dirty="0" smtClean="0">
                <a:solidFill>
                  <a:schemeClr val="bg1"/>
                </a:solidFill>
                <a:latin typeface="Monotype Corsiva" pitchFamily="66" charset="0"/>
              </a:rPr>
              <a:t> </a:t>
            </a:r>
            <a:r>
              <a:rPr lang="ru-RU" sz="2000" dirty="0" err="1" smtClean="0">
                <a:solidFill>
                  <a:schemeClr val="bg1"/>
                </a:solidFill>
                <a:latin typeface="Monotype Corsiva" pitchFamily="66" charset="0"/>
              </a:rPr>
              <a:t>деякий</a:t>
            </a:r>
            <a:r>
              <a:rPr lang="ru-RU" sz="2000" dirty="0" smtClean="0">
                <a:solidFill>
                  <a:schemeClr val="bg1"/>
                </a:solidFill>
                <a:latin typeface="Monotype Corsiva" pitchFamily="66" charset="0"/>
              </a:rPr>
              <a:t> час </a:t>
            </a:r>
            <a:r>
              <a:rPr lang="ru-RU" sz="2000" dirty="0" err="1" smtClean="0">
                <a:solidFill>
                  <a:schemeClr val="bg1"/>
                </a:solidFill>
                <a:latin typeface="Monotype Corsiva" pitchFamily="66" charset="0"/>
              </a:rPr>
              <a:t>раби</a:t>
            </a:r>
            <a:r>
              <a:rPr lang="ru-RU" sz="2000" dirty="0" smtClean="0">
                <a:solidFill>
                  <a:schemeClr val="bg1"/>
                </a:solidFill>
                <a:latin typeface="Monotype Corsiva" pitchFamily="66" charset="0"/>
              </a:rPr>
              <a:t> становили </a:t>
            </a:r>
            <a:r>
              <a:rPr lang="ru-RU" sz="2000" dirty="0" err="1" smtClean="0">
                <a:solidFill>
                  <a:schemeClr val="bg1"/>
                </a:solidFill>
                <a:latin typeface="Monotype Corsiva" pitchFamily="66" charset="0"/>
              </a:rPr>
              <a:t>чималу</a:t>
            </a:r>
            <a:r>
              <a:rPr lang="ru-RU" sz="2000" dirty="0" smtClean="0">
                <a:solidFill>
                  <a:schemeClr val="bg1"/>
                </a:solidFill>
                <a:latin typeface="Monotype Corsiva" pitchFamily="66" charset="0"/>
              </a:rPr>
              <a:t> </a:t>
            </a:r>
            <a:r>
              <a:rPr lang="ru-RU" sz="2000" dirty="0" err="1" smtClean="0">
                <a:solidFill>
                  <a:schemeClr val="bg1"/>
                </a:solidFill>
                <a:latin typeface="Monotype Corsiva" pitchFamily="66" charset="0"/>
              </a:rPr>
              <a:t>частину</a:t>
            </a:r>
            <a:r>
              <a:rPr lang="ru-RU" sz="2000" dirty="0" smtClean="0">
                <a:solidFill>
                  <a:schemeClr val="bg1"/>
                </a:solidFill>
                <a:latin typeface="Monotype Corsiva" pitchFamily="66" charset="0"/>
              </a:rPr>
              <a:t> </a:t>
            </a:r>
            <a:r>
              <a:rPr lang="ru-RU" sz="2000" dirty="0" err="1" smtClean="0">
                <a:solidFill>
                  <a:schemeClr val="bg1"/>
                </a:solidFill>
                <a:latin typeface="Monotype Corsiva" pitchFamily="66" charset="0"/>
              </a:rPr>
              <a:t>всього</a:t>
            </a:r>
            <a:r>
              <a:rPr lang="ru-RU" sz="2000" dirty="0" smtClean="0">
                <a:solidFill>
                  <a:schemeClr val="bg1"/>
                </a:solidFill>
                <a:latin typeface="Monotype Corsiva" pitchFamily="66" charset="0"/>
              </a:rPr>
              <a:t> </a:t>
            </a:r>
            <a:r>
              <a:rPr lang="ru-RU" sz="2000" dirty="0" err="1" smtClean="0">
                <a:solidFill>
                  <a:schemeClr val="bg1"/>
                </a:solidFill>
                <a:latin typeface="Monotype Corsiva" pitchFamily="66" charset="0"/>
              </a:rPr>
              <a:t>населення</a:t>
            </a:r>
            <a:r>
              <a:rPr lang="ru-RU" sz="2000" dirty="0" smtClean="0">
                <a:solidFill>
                  <a:schemeClr val="bg1"/>
                </a:solidFill>
                <a:latin typeface="Monotype Corsiva" pitchFamily="66" charset="0"/>
              </a:rPr>
              <a:t> </a:t>
            </a:r>
            <a:r>
              <a:rPr lang="ru-RU" sz="2000" dirty="0" err="1" smtClean="0">
                <a:solidFill>
                  <a:schemeClr val="bg1"/>
                </a:solidFill>
                <a:latin typeface="Monotype Corsiva" pitchFamily="66" charset="0"/>
              </a:rPr>
              <a:t>країн</a:t>
            </a:r>
            <a:r>
              <a:rPr lang="ru-RU" sz="2000" dirty="0" smtClean="0">
                <a:solidFill>
                  <a:schemeClr val="bg1"/>
                </a:solidFill>
                <a:latin typeface="Monotype Corsiva" pitchFamily="66" charset="0"/>
              </a:rPr>
              <a:t>.</a:t>
            </a:r>
            <a:endParaRPr lang="ru-RU" sz="2000" dirty="0">
              <a:solidFill>
                <a:schemeClr val="bg1"/>
              </a:solidFill>
              <a:latin typeface="Monotype Corsiva" pitchFamily="66" charset="0"/>
            </a:endParaRPr>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by="(-#ppt_w*2)" calcmode="lin" valueType="num">
                                      <p:cBhvr rctx="PPT">
                                        <p:cTn id="7" dur="500" autoRev="1" fill="hold">
                                          <p:stCondLst>
                                            <p:cond delay="0"/>
                                          </p:stCondLst>
                                        </p:cTn>
                                        <p:tgtEl>
                                          <p:spTgt spid="2"/>
                                        </p:tgtEl>
                                        <p:attrNameLst>
                                          <p:attrName>ppt_w</p:attrName>
                                        </p:attrNameLst>
                                      </p:cBhvr>
                                    </p:anim>
                                    <p:anim by="(#ppt_w*0.50)" calcmode="lin" valueType="num">
                                      <p:cBhvr>
                                        <p:cTn id="8" dur="500" decel="50000" autoRev="1" fill="hold">
                                          <p:stCondLst>
                                            <p:cond delay="0"/>
                                          </p:stCondLst>
                                        </p:cTn>
                                        <p:tgtEl>
                                          <p:spTgt spid="2"/>
                                        </p:tgtEl>
                                        <p:attrNameLst>
                                          <p:attrName>ppt_x</p:attrName>
                                        </p:attrNameLst>
                                      </p:cBhvr>
                                    </p:anim>
                                    <p:anim from="(-#ppt_h/2)" to="(#ppt_y)" calcmode="lin" valueType="num">
                                      <p:cBhvr>
                                        <p:cTn id="9" dur="1000" fill="hold">
                                          <p:stCondLst>
                                            <p:cond delay="0"/>
                                          </p:stCondLst>
                                        </p:cTn>
                                        <p:tgtEl>
                                          <p:spTgt spid="2"/>
                                        </p:tgtEl>
                                        <p:attrNameLst>
                                          <p:attrName>ppt_y</p:attrName>
                                        </p:attrNameLst>
                                      </p:cBhvr>
                                    </p:anim>
                                    <p:animRot by="21600000">
                                      <p:cBhvr>
                                        <p:cTn id="10" dur="1000" fill="hold">
                                          <p:stCondLst>
                                            <p:cond delay="0"/>
                                          </p:stCondLst>
                                        </p:cTn>
                                        <p:tgtEl>
                                          <p:spTgt spid="2"/>
                                        </p:tgtEl>
                                        <p:attrNameLst>
                                          <p:attrName>r</p:attrName>
                                        </p:attrNameLst>
                                      </p:cBhvr>
                                    </p:animRot>
                                  </p:childTnLst>
                                </p:cTn>
                              </p:par>
                            </p:childTnLst>
                          </p:cTn>
                        </p:par>
                        <p:par>
                          <p:cTn id="11" fill="hold">
                            <p:stCondLst>
                              <p:cond delay="1700"/>
                            </p:stCondLst>
                            <p:childTnLst>
                              <p:par>
                                <p:cTn id="12" presetID="52" presetClass="entr" presetSubtype="0" fill="hold" nodeType="after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Scale>
                                      <p:cBhvr>
                                        <p:cTn id="14" dur="3000" decel="50000" fill="hold">
                                          <p:stCondLst>
                                            <p:cond delay="0"/>
                                          </p:stCondLst>
                                        </p:cTn>
                                        <p:tgtEl>
                                          <p:spTgt spid="3">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3000" decel="50000" fill="hold">
                                          <p:stCondLst>
                                            <p:cond delay="0"/>
                                          </p:stCondLst>
                                        </p:cTn>
                                        <p:tgtEl>
                                          <p:spTgt spid="3">
                                            <p:txEl>
                                              <p:pRg st="0" end="0"/>
                                            </p:txEl>
                                          </p:spTgt>
                                        </p:tgtEl>
                                        <p:attrNameLst>
                                          <p:attrName>ppt_x</p:attrName>
                                          <p:attrName>ppt_y</p:attrName>
                                        </p:attrNameLst>
                                      </p:cBhvr>
                                    </p:animMotion>
                                    <p:animEffect transition="in" filter="fade">
                                      <p:cBhvr>
                                        <p:cTn id="16" dur="3000"/>
                                        <p:tgtEl>
                                          <p:spTgt spid="3">
                                            <p:txEl>
                                              <p:pRg st="0" end="0"/>
                                            </p:txEl>
                                          </p:spTgt>
                                        </p:tgtEl>
                                      </p:cBhvr>
                                    </p:animEffect>
                                  </p:childTnLst>
                                </p:cTn>
                              </p:par>
                              <p:par>
                                <p:cTn id="17" presetID="52" presetClass="entr" presetSubtype="0" fill="hold" nodeType="with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Scale>
                                      <p:cBhvr>
                                        <p:cTn id="19" dur="3000" decel="50000" fill="hold">
                                          <p:stCondLst>
                                            <p:cond delay="0"/>
                                          </p:stCondLst>
                                        </p:cTn>
                                        <p:tgtEl>
                                          <p:spTgt spid="3">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0" dur="3000" decel="50000" fill="hold">
                                          <p:stCondLst>
                                            <p:cond delay="0"/>
                                          </p:stCondLst>
                                        </p:cTn>
                                        <p:tgtEl>
                                          <p:spTgt spid="3">
                                            <p:txEl>
                                              <p:pRg st="1" end="1"/>
                                            </p:txEl>
                                          </p:spTgt>
                                        </p:tgtEl>
                                        <p:attrNameLst>
                                          <p:attrName>ppt_x</p:attrName>
                                          <p:attrName>ppt_y</p:attrName>
                                        </p:attrNameLst>
                                      </p:cBhvr>
                                    </p:animMotion>
                                    <p:animEffect transition="in" filter="fade">
                                      <p:cBhvr>
                                        <p:cTn id="21" dur="3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F:\картинки для презент\2.jpg"/>
          <p:cNvPicPr>
            <a:picLocks noChangeAspect="1" noChangeArrowheads="1"/>
          </p:cNvPicPr>
          <p:nvPr/>
        </p:nvPicPr>
        <p:blipFill>
          <a:blip r:embed="rId2"/>
          <a:srcRect/>
          <a:stretch>
            <a:fillRect/>
          </a:stretch>
        </p:blipFill>
        <p:spPr bwMode="auto">
          <a:xfrm>
            <a:off x="0" y="0"/>
            <a:ext cx="9144000" cy="6878024"/>
          </a:xfrm>
          <a:prstGeom prst="rect">
            <a:avLst/>
          </a:prstGeom>
          <a:noFill/>
        </p:spPr>
      </p:pic>
      <p:sp>
        <p:nvSpPr>
          <p:cNvPr id="2" name="Заголовок 1"/>
          <p:cNvSpPr>
            <a:spLocks noGrp="1"/>
          </p:cNvSpPr>
          <p:nvPr>
            <p:ph type="title"/>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ru-RU"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Скасування</a:t>
            </a:r>
            <a:r>
              <a:rPr lang="ru-RU"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ru-RU"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к</a:t>
            </a:r>
            <a:r>
              <a:rPr lang="ru-RU"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р</a:t>
            </a:r>
            <a:r>
              <a:rPr lang="uk-UA"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іпатства</a:t>
            </a:r>
            <a:endParaRPr lang="ru-RU"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 name="Содержимое 2"/>
          <p:cNvSpPr>
            <a:spLocks noGrp="1"/>
          </p:cNvSpPr>
          <p:nvPr>
            <p:ph idx="1"/>
          </p:nvPr>
        </p:nvSpPr>
        <p:spPr/>
        <p:txBody>
          <a:bodyPr>
            <a:normAutofit fontScale="77500" lnSpcReduction="20000"/>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buNone/>
            </a:pPr>
            <a:r>
              <a:rPr lang="ru-RU"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Кріпацтво</a:t>
            </a:r>
            <a:r>
              <a:rPr lang="ru-RU"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ru-RU"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також</a:t>
            </a:r>
            <a:r>
              <a:rPr lang="ru-RU"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ru-RU"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кріпаччина</a:t>
            </a:r>
            <a:r>
              <a:rPr lang="ru-RU"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панщина, </a:t>
            </a:r>
            <a:r>
              <a:rPr lang="ru-RU"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панське</a:t>
            </a:r>
            <a:r>
              <a:rPr lang="ru-RU"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право) ( </a:t>
            </a:r>
            <a:r>
              <a:rPr lang="ru-RU"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від</a:t>
            </a:r>
            <a:r>
              <a:rPr lang="ru-RU"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ru-RU"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кріпостей</a:t>
            </a:r>
            <a:r>
              <a:rPr lang="ru-RU"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 купчих </a:t>
            </a:r>
            <a:r>
              <a:rPr lang="ru-RU"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документів</a:t>
            </a:r>
            <a:r>
              <a:rPr lang="ru-RU"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на землю, </a:t>
            </a:r>
            <a:r>
              <a:rPr lang="ru-RU"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відомих</a:t>
            </a:r>
            <a:r>
              <a:rPr lang="ru-RU"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у </a:t>
            </a:r>
            <a:r>
              <a:rPr lang="ru-RU"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Росії</a:t>
            </a:r>
            <a:r>
              <a:rPr lang="ru-RU"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ru-RU"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з</a:t>
            </a:r>
            <a:r>
              <a:rPr lang="ru-RU"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ru-RU"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кінця</a:t>
            </a:r>
            <a:r>
              <a:rPr lang="ru-RU"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XV </a:t>
            </a:r>
            <a:r>
              <a:rPr lang="ru-RU"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ст.) — за </a:t>
            </a:r>
            <a:r>
              <a:rPr lang="ru-RU"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феодалізму</a:t>
            </a:r>
            <a:r>
              <a:rPr lang="ru-RU"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система </a:t>
            </a:r>
            <a:r>
              <a:rPr lang="ru-RU"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правових</a:t>
            </a:r>
            <a:r>
              <a:rPr lang="ru-RU"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норм, </a:t>
            </a:r>
            <a:r>
              <a:rPr lang="ru-RU"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що</a:t>
            </a:r>
            <a:r>
              <a:rPr lang="ru-RU"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ru-RU"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встановлювала</a:t>
            </a:r>
            <a:r>
              <a:rPr lang="ru-RU"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ru-RU"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залежність</a:t>
            </a:r>
            <a:r>
              <a:rPr lang="ru-RU"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селянина </a:t>
            </a:r>
            <a:r>
              <a:rPr lang="ru-RU"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від</a:t>
            </a:r>
            <a:r>
              <a:rPr lang="ru-RU"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феодала </a:t>
            </a:r>
            <a:r>
              <a:rPr lang="ru-RU"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й</a:t>
            </a:r>
            <a:r>
              <a:rPr lang="ru-RU"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ru-RU"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неповну</a:t>
            </a:r>
            <a:r>
              <a:rPr lang="ru-RU"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ru-RU"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власність</a:t>
            </a:r>
            <a:r>
              <a:rPr lang="ru-RU"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другого на селянина. </a:t>
            </a:r>
            <a:r>
              <a:rPr lang="ru-RU"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Знаходило</a:t>
            </a:r>
            <a:r>
              <a:rPr lang="ru-RU"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ru-RU"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юридичний</a:t>
            </a:r>
            <a:r>
              <a:rPr lang="ru-RU"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ru-RU"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вираз</a:t>
            </a:r>
            <a:r>
              <a:rPr lang="ru-RU"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у </a:t>
            </a:r>
            <a:r>
              <a:rPr lang="ru-RU"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прикріпленні</a:t>
            </a:r>
            <a:r>
              <a:rPr lang="ru-RU"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селянина до </a:t>
            </a:r>
            <a:r>
              <a:rPr lang="ru-RU"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землі</a:t>
            </a:r>
            <a:r>
              <a:rPr lang="ru-RU"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ru-RU"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праві</a:t>
            </a:r>
            <a:r>
              <a:rPr lang="ru-RU"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феодала на </a:t>
            </a:r>
            <a:r>
              <a:rPr lang="ru-RU"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працю</a:t>
            </a:r>
            <a:r>
              <a:rPr lang="ru-RU"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та </a:t>
            </a:r>
            <a:r>
              <a:rPr lang="ru-RU"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майно</a:t>
            </a:r>
            <a:r>
              <a:rPr lang="ru-RU"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селянина, </a:t>
            </a:r>
            <a:r>
              <a:rPr lang="ru-RU"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відчужуванні</a:t>
            </a:r>
            <a:r>
              <a:rPr lang="ru-RU"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ru-RU"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його</a:t>
            </a:r>
            <a:r>
              <a:rPr lang="ru-RU"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як </a:t>
            </a:r>
            <a:r>
              <a:rPr lang="ru-RU"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із</a:t>
            </a:r>
            <a:r>
              <a:rPr lang="ru-RU"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землею, так </a:t>
            </a:r>
            <a:r>
              <a:rPr lang="ru-RU"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і</a:t>
            </a:r>
            <a:r>
              <a:rPr lang="ru-RU"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без </a:t>
            </a:r>
            <a:r>
              <a:rPr lang="ru-RU"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неї</a:t>
            </a:r>
            <a:r>
              <a:rPr lang="ru-RU"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ru-RU"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надзвичайному</a:t>
            </a:r>
            <a:r>
              <a:rPr lang="ru-RU"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ru-RU"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обмеженні</a:t>
            </a:r>
            <a:r>
              <a:rPr lang="ru-RU"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ru-RU"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дієздатності</a:t>
            </a:r>
            <a:r>
              <a:rPr lang="ru-RU"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ru-RU"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відсутність</a:t>
            </a:r>
            <a:r>
              <a:rPr lang="ru-RU"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у селянина права </a:t>
            </a:r>
            <a:r>
              <a:rPr lang="ru-RU"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порядкувати</a:t>
            </a:r>
            <a:r>
              <a:rPr lang="ru-RU"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ru-RU"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нерухомим</a:t>
            </a:r>
            <a:r>
              <a:rPr lang="ru-RU"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ru-RU"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майном</a:t>
            </a:r>
            <a:r>
              <a:rPr lang="ru-RU"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ru-RU"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спадщиною</a:t>
            </a:r>
            <a:r>
              <a:rPr lang="ru-RU"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ru-RU"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виступати</a:t>
            </a:r>
            <a:r>
              <a:rPr lang="ru-RU"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в </a:t>
            </a:r>
            <a:r>
              <a:rPr lang="ru-RU"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суді</a:t>
            </a:r>
            <a:r>
              <a:rPr lang="ru-RU"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права </a:t>
            </a:r>
            <a:r>
              <a:rPr lang="ru-RU"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державної</a:t>
            </a:r>
            <a:r>
              <a:rPr lang="ru-RU"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присяги </a:t>
            </a:r>
            <a:r>
              <a:rPr lang="ru-RU"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тощо</a:t>
            </a:r>
            <a:r>
              <a:rPr lang="ru-RU"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t>
            </a:r>
            <a:endParaRPr lang="ru-RU"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ransition>
    <p:zoom dir="in"/>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F:\картинки для презент\261.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p:txBody>
          <a:bodyPr>
            <a:normAutofit fontScale="90000"/>
          </a:bodyPr>
          <a:lstStyle/>
          <a:p>
            <a:r>
              <a:rPr lang="ru-RU"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Причини </a:t>
            </a:r>
            <a:r>
              <a:rPr lang="ru-RU" b="1" dirty="0" err="1"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реформи</a:t>
            </a:r>
            <a:r>
              <a:rPr lang="ru-RU"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a:r>
            <a:br>
              <a:rPr lang="ru-RU"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br>
            <a:endParaRPr lang="ru-RU"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3" name="Содержимое 2"/>
          <p:cNvSpPr>
            <a:spLocks noGrp="1"/>
          </p:cNvSpPr>
          <p:nvPr>
            <p:ph idx="1"/>
          </p:nvPr>
        </p:nvSpPr>
        <p:spPr/>
        <p:txBody>
          <a:bodyPr>
            <a:normAutofit/>
          </a:bodyPr>
          <a:lstStyle/>
          <a:p>
            <a:r>
              <a:rPr lang="ru-RU" b="1" dirty="0" err="1"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Економічна</a:t>
            </a:r>
            <a:r>
              <a:rPr lang="ru-RU"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a:t>
            </a:r>
            <a:r>
              <a:rPr lang="ru-RU" b="1" dirty="0" err="1"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відсталість</a:t>
            </a:r>
            <a:r>
              <a:rPr lang="ru-RU"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a:t>
            </a:r>
            <a:r>
              <a:rPr lang="ru-RU" b="1" dirty="0" err="1"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Росії</a:t>
            </a:r>
            <a:r>
              <a:rPr lang="ru-RU"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t>
            </a:r>
          </a:p>
          <a:p>
            <a:r>
              <a:rPr lang="ru-RU" b="1" dirty="0" err="1"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Поразка</a:t>
            </a:r>
            <a:r>
              <a:rPr lang="ru-RU"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a:t>
            </a:r>
            <a:r>
              <a:rPr lang="ru-RU" b="1" dirty="0" err="1"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Росії</a:t>
            </a:r>
            <a:r>
              <a:rPr lang="ru-RU"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в </a:t>
            </a:r>
            <a:r>
              <a:rPr lang="ru-RU" b="1" dirty="0" err="1"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Кримській</a:t>
            </a:r>
            <a:r>
              <a:rPr lang="ru-RU"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a:t>
            </a:r>
            <a:r>
              <a:rPr lang="ru-RU" b="1" dirty="0" err="1"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війні</a:t>
            </a:r>
            <a:r>
              <a:rPr lang="ru-RU"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(1853—1856).</a:t>
            </a:r>
          </a:p>
          <a:p>
            <a:r>
              <a:rPr lang="ru-RU" b="1" dirty="0" err="1"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Розвиток</a:t>
            </a:r>
            <a:r>
              <a:rPr lang="ru-RU"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a:t>
            </a:r>
            <a:r>
              <a:rPr lang="ru-RU" b="1" dirty="0" err="1"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ринкових</a:t>
            </a:r>
            <a:r>
              <a:rPr lang="ru-RU"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a:t>
            </a:r>
            <a:r>
              <a:rPr lang="ru-RU" b="1" dirty="0" err="1"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відносин</a:t>
            </a:r>
            <a:r>
              <a:rPr lang="ru-RU"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a:t>
            </a:r>
            <a:r>
              <a:rPr lang="ru-RU" b="1" dirty="0" err="1"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вимагав</a:t>
            </a:r>
            <a:r>
              <a:rPr lang="ru-RU"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a:t>
            </a:r>
            <a:r>
              <a:rPr lang="ru-RU" b="1" dirty="0" err="1"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скасування</a:t>
            </a:r>
            <a:r>
              <a:rPr lang="ru-RU"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a:t>
            </a:r>
            <a:r>
              <a:rPr lang="ru-RU" b="1" dirty="0" err="1"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кріпосного</a:t>
            </a:r>
            <a:r>
              <a:rPr lang="ru-RU"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права.</a:t>
            </a:r>
          </a:p>
          <a:p>
            <a:r>
              <a:rPr lang="ru-RU" b="1" dirty="0" err="1"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Селянські</a:t>
            </a:r>
            <a:r>
              <a:rPr lang="ru-RU"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a:t>
            </a:r>
            <a:r>
              <a:rPr lang="ru-RU" b="1" dirty="0" err="1"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виступи</a:t>
            </a:r>
            <a:r>
              <a:rPr lang="ru-RU"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(1855 р.- «</a:t>
            </a:r>
            <a:r>
              <a:rPr lang="ru-RU" b="1" dirty="0" err="1"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Київська</a:t>
            </a:r>
            <a:r>
              <a:rPr lang="ru-RU"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a:t>
            </a:r>
            <a:r>
              <a:rPr lang="ru-RU" b="1" dirty="0" err="1"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Козаччина</a:t>
            </a:r>
            <a:r>
              <a:rPr lang="ru-RU"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1856 р. — «Рух в </a:t>
            </a:r>
            <a:r>
              <a:rPr lang="ru-RU" b="1" dirty="0" err="1"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Таврію</a:t>
            </a:r>
            <a:r>
              <a:rPr lang="ru-RU"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за волею»)</a:t>
            </a:r>
          </a:p>
          <a:p>
            <a:endParaRPr lang="ru-RU" dirty="0"/>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53" presetClass="entr" presetSubtype="0" fill="hold"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4" dur="10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5" dur="1000"/>
                                        <p:tgtEl>
                                          <p:spTgt spid="3">
                                            <p:txEl>
                                              <p:pRg st="0" end="0"/>
                                            </p:txEl>
                                          </p:spTgt>
                                        </p:tgtEl>
                                      </p:cBhvr>
                                    </p:animEffect>
                                  </p:childTnLst>
                                </p:cTn>
                              </p:par>
                            </p:childTnLst>
                          </p:cTn>
                        </p:par>
                        <p:par>
                          <p:cTn id="16" fill="hold">
                            <p:stCondLst>
                              <p:cond delay="2000"/>
                            </p:stCondLst>
                            <p:childTnLst>
                              <p:par>
                                <p:cTn id="17" presetID="53" presetClass="entr" presetSubtype="0" fill="hold" nodeType="after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p:cTn id="19"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0" dur="10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1" dur="1000"/>
                                        <p:tgtEl>
                                          <p:spTgt spid="3">
                                            <p:txEl>
                                              <p:pRg st="1" end="1"/>
                                            </p:txEl>
                                          </p:spTgt>
                                        </p:tgtEl>
                                      </p:cBhvr>
                                    </p:animEffect>
                                  </p:childTnLst>
                                </p:cTn>
                              </p:par>
                            </p:childTnLst>
                          </p:cTn>
                        </p:par>
                        <p:par>
                          <p:cTn id="22" fill="hold">
                            <p:stCondLst>
                              <p:cond delay="3000"/>
                            </p:stCondLst>
                            <p:childTnLst>
                              <p:par>
                                <p:cTn id="23" presetID="53" presetClass="entr" presetSubtype="0" fill="hold" nodeType="after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p:cTn id="25"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6" dur="10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7" dur="1000"/>
                                        <p:tgtEl>
                                          <p:spTgt spid="3">
                                            <p:txEl>
                                              <p:pRg st="2" end="2"/>
                                            </p:txEl>
                                          </p:spTgt>
                                        </p:tgtEl>
                                      </p:cBhvr>
                                    </p:animEffect>
                                  </p:childTnLst>
                                </p:cTn>
                              </p:par>
                            </p:childTnLst>
                          </p:cTn>
                        </p:par>
                        <p:par>
                          <p:cTn id="28" fill="hold">
                            <p:stCondLst>
                              <p:cond delay="4000"/>
                            </p:stCondLst>
                            <p:childTnLst>
                              <p:par>
                                <p:cTn id="29" presetID="53" presetClass="entr" presetSubtype="0" fill="hold" nodeType="after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p:cTn id="31"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3"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хническая">
  <a:themeElements>
    <a:clrScheme name="Техническая">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Техническая">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Техническая">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198</TotalTime>
  <Words>872</Words>
  <Application>Microsoft Office PowerPoint</Application>
  <PresentationFormat>Экран (4:3)</PresentationFormat>
  <Paragraphs>71</Paragraphs>
  <Slides>15</Slides>
  <Notes>0</Notes>
  <HiddenSlides>0</HiddenSlides>
  <MMClips>0</MMClips>
  <ScaleCrop>false</ScaleCrop>
  <HeadingPairs>
    <vt:vector size="4" baseType="variant">
      <vt:variant>
        <vt:lpstr>Тема</vt:lpstr>
      </vt:variant>
      <vt:variant>
        <vt:i4>2</vt:i4>
      </vt:variant>
      <vt:variant>
        <vt:lpstr>Заголовки слайдов</vt:lpstr>
      </vt:variant>
      <vt:variant>
        <vt:i4>15</vt:i4>
      </vt:variant>
    </vt:vector>
  </HeadingPairs>
  <TitlesOfParts>
    <vt:vector size="17" baseType="lpstr">
      <vt:lpstr>Тема Office</vt:lpstr>
      <vt:lpstr>Техническая</vt:lpstr>
      <vt:lpstr>Тема проекту: «Скасування кріпацтва у Росії та відміна рабства у США»  </vt:lpstr>
      <vt:lpstr>Скасування рабства в США</vt:lpstr>
      <vt:lpstr>Причини скасування рабства</vt:lpstr>
      <vt:lpstr>Значення А.Лінкольна у скасуванні рабства</vt:lpstr>
      <vt:lpstr>Значення А.Лінкольна у скасуванні рабства</vt:lpstr>
      <vt:lpstr>Слайд 6</vt:lpstr>
      <vt:lpstr>Висновок</vt:lpstr>
      <vt:lpstr>Скасування кріпатства</vt:lpstr>
      <vt:lpstr>Причини реформи </vt:lpstr>
      <vt:lpstr> Значення Олександр ІІ у скасуванні кріпацтва </vt:lpstr>
      <vt:lpstr>Розвиток реформи</vt:lpstr>
      <vt:lpstr>Наслідки реформи </vt:lpstr>
      <vt:lpstr>Вплив цих подій на загальний розвиток США та Росії</vt:lpstr>
      <vt:lpstr>Слайд 14</vt:lpstr>
      <vt:lpstr>Слайд 15</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Admin</dc:creator>
  <cp:lastModifiedBy>123</cp:lastModifiedBy>
  <cp:revision>23</cp:revision>
  <dcterms:created xsi:type="dcterms:W3CDTF">2012-04-10T14:39:00Z</dcterms:created>
  <dcterms:modified xsi:type="dcterms:W3CDTF">2012-04-13T08:58:05Z</dcterms:modified>
</cp:coreProperties>
</file>